
<file path=[Content_Types].xml><?xml version="1.0" encoding="utf-8"?>
<Types xmlns="http://schemas.openxmlformats.org/package/2006/content-types">
  <Default Extension="png" ContentType="image/png"/>
  <Default Extension="emf" ContentType="image/x-emf"/>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378" r:id="rId3"/>
    <p:sldId id="379" r:id="rId4"/>
    <p:sldId id="333" r:id="rId5"/>
    <p:sldId id="325" r:id="rId6"/>
    <p:sldId id="326" r:id="rId7"/>
    <p:sldId id="327" r:id="rId8"/>
    <p:sldId id="380" r:id="rId9"/>
    <p:sldId id="353" r:id="rId10"/>
    <p:sldId id="265" r:id="rId11"/>
    <p:sldId id="329" r:id="rId13"/>
    <p:sldId id="354" r:id="rId14"/>
  </p:sldIdLst>
  <p:sldSz cx="9144000" cy="5143500" type="screen16x9"/>
  <p:notesSz cx="6858000" cy="9144000"/>
  <p:embeddedFontLst>
    <p:embeddedFont>
      <p:font typeface="Ribeye" panose="020F0505000000020004"/>
      <p:regular r:id="rId18"/>
    </p:embeddedFont>
    <p:embeddedFont>
      <p:font typeface="Raleway"/>
      <p:regular r:id="rId19"/>
    </p:embeddedFont>
    <p:embeddedFont>
      <p:font typeface="Raleway Light"/>
      <p:regular r:id="rId20"/>
      <p:bold r:id="rId21"/>
      <p:italic r:id="rId22"/>
      <p:boldItalic r:id="rId23"/>
    </p:embeddedFont>
    <p:embeddedFont>
      <p:font typeface="SVN-Dessert Menu Script" panose="00000500000000000000" pitchFamily="2" charset="0"/>
      <p:regular r:id="rId24"/>
    </p:embeddedFont>
    <p:embeddedFont>
      <p:font typeface="Erica One" panose="0200000000000000000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6600"/>
    <a:srgbClr val="F1A3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77" y="149"/>
      </p:cViewPr>
      <p:guideLst>
        <p:guide orient="horz" pos="728"/>
        <p:guide orient="horz" pos="1166"/>
        <p:guide pos="28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font" Target="fonts/font8.fntdata"/><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8"/>
        <p:cNvGrpSpPr/>
        <p:nvPr/>
      </p:nvGrpSpPr>
      <p:grpSpPr>
        <a:xfrm>
          <a:off x="0" y="0"/>
          <a:ext cx="0" cy="0"/>
          <a:chOff x="0" y="0"/>
          <a:chExt cx="0" cy="0"/>
        </a:xfrm>
      </p:grpSpPr>
      <p:sp>
        <p:nvSpPr>
          <p:cNvPr id="999" name="Google Shape;999;g8f342daea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8f342dae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82350" y="2682400"/>
            <a:ext cx="5379300" cy="156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800" b="1">
                <a:latin typeface="Ribeye" panose="020F0505000000020004"/>
                <a:ea typeface="Ribeye" panose="020F0505000000020004"/>
                <a:cs typeface="Ribeye" panose="020F0505000000020004"/>
                <a:sym typeface="Ribeye" panose="020F0505000000020004"/>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0" name="Google Shape;10;p2"/>
          <p:cNvSpPr txBox="1">
            <a:spLocks noGrp="1"/>
          </p:cNvSpPr>
          <p:nvPr>
            <p:ph type="subTitle" idx="1"/>
          </p:nvPr>
        </p:nvSpPr>
        <p:spPr>
          <a:xfrm>
            <a:off x="1882350" y="4192775"/>
            <a:ext cx="53793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Raleway"/>
                <a:ea typeface="Raleway"/>
                <a:cs typeface="Raleway"/>
                <a:sym typeface="Raleway"/>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sp>
        <p:nvSpPr>
          <p:cNvPr id="11" name="Google Shape;11;p2"/>
          <p:cNvSpPr/>
          <p:nvPr/>
        </p:nvSpPr>
        <p:spPr>
          <a:xfrm flipH="1">
            <a:off x="11" y="4976913"/>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rot="10794229">
            <a:off x="800296" y="4968015"/>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oogle Shape;13;p2"/>
          <p:cNvGrpSpPr/>
          <p:nvPr/>
        </p:nvGrpSpPr>
        <p:grpSpPr>
          <a:xfrm>
            <a:off x="2175411" y="605834"/>
            <a:ext cx="825545" cy="876281"/>
            <a:chOff x="4293224" y="3546659"/>
            <a:chExt cx="825545" cy="876281"/>
          </a:xfrm>
        </p:grpSpPr>
        <p:sp>
          <p:nvSpPr>
            <p:cNvPr id="14" name="Google Shape;14;p2"/>
            <p:cNvSpPr/>
            <p:nvPr/>
          </p:nvSpPr>
          <p:spPr>
            <a:xfrm>
              <a:off x="4404141" y="3796950"/>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4815551" y="3977525"/>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4461868" y="4201793"/>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4684775" y="4296062"/>
              <a:ext cx="155571" cy="126877"/>
            </a:xfrm>
            <a:custGeom>
              <a:avLst/>
              <a:gdLst/>
              <a:ahLst/>
              <a:cxnLst/>
              <a:rect l="l" t="t" r="r" b="b"/>
              <a:pathLst>
                <a:path w="1032" h="886" extrusionOk="0">
                  <a:moveTo>
                    <a:pt x="425" y="0"/>
                  </a:moveTo>
                  <a:cubicBezTo>
                    <a:pt x="401" y="0"/>
                    <a:pt x="376" y="11"/>
                    <a:pt x="363" y="30"/>
                  </a:cubicBezTo>
                  <a:lnTo>
                    <a:pt x="363" y="30"/>
                  </a:lnTo>
                  <a:cubicBezTo>
                    <a:pt x="320" y="65"/>
                    <a:pt x="288" y="111"/>
                    <a:pt x="276" y="167"/>
                  </a:cubicBezTo>
                  <a:cubicBezTo>
                    <a:pt x="241" y="167"/>
                    <a:pt x="205" y="167"/>
                    <a:pt x="169" y="179"/>
                  </a:cubicBezTo>
                  <a:cubicBezTo>
                    <a:pt x="145" y="179"/>
                    <a:pt x="121" y="191"/>
                    <a:pt x="97" y="191"/>
                  </a:cubicBezTo>
                  <a:cubicBezTo>
                    <a:pt x="85" y="191"/>
                    <a:pt x="73" y="203"/>
                    <a:pt x="61" y="203"/>
                  </a:cubicBezTo>
                  <a:cubicBezTo>
                    <a:pt x="56" y="207"/>
                    <a:pt x="52" y="211"/>
                    <a:pt x="49" y="215"/>
                  </a:cubicBezTo>
                  <a:lnTo>
                    <a:pt x="49" y="215"/>
                  </a:lnTo>
                  <a:cubicBezTo>
                    <a:pt x="25" y="215"/>
                    <a:pt x="13" y="227"/>
                    <a:pt x="1" y="250"/>
                  </a:cubicBezTo>
                  <a:lnTo>
                    <a:pt x="1" y="262"/>
                  </a:lnTo>
                  <a:cubicBezTo>
                    <a:pt x="1" y="286"/>
                    <a:pt x="13" y="298"/>
                    <a:pt x="37" y="310"/>
                  </a:cubicBezTo>
                  <a:cubicBezTo>
                    <a:pt x="49" y="322"/>
                    <a:pt x="73" y="334"/>
                    <a:pt x="97" y="346"/>
                  </a:cubicBezTo>
                  <a:cubicBezTo>
                    <a:pt x="121" y="358"/>
                    <a:pt x="145" y="358"/>
                    <a:pt x="169" y="370"/>
                  </a:cubicBezTo>
                  <a:cubicBezTo>
                    <a:pt x="193" y="382"/>
                    <a:pt x="217" y="382"/>
                    <a:pt x="252" y="382"/>
                  </a:cubicBezTo>
                  <a:lnTo>
                    <a:pt x="252" y="454"/>
                  </a:lnTo>
                  <a:cubicBezTo>
                    <a:pt x="241" y="526"/>
                    <a:pt x="252" y="598"/>
                    <a:pt x="276" y="682"/>
                  </a:cubicBezTo>
                  <a:cubicBezTo>
                    <a:pt x="288" y="754"/>
                    <a:pt x="324" y="825"/>
                    <a:pt x="396" y="873"/>
                  </a:cubicBezTo>
                  <a:lnTo>
                    <a:pt x="408" y="873"/>
                  </a:lnTo>
                  <a:cubicBezTo>
                    <a:pt x="421" y="882"/>
                    <a:pt x="435" y="886"/>
                    <a:pt x="449" y="886"/>
                  </a:cubicBezTo>
                  <a:cubicBezTo>
                    <a:pt x="465" y="886"/>
                    <a:pt x="480" y="881"/>
                    <a:pt x="493" y="872"/>
                  </a:cubicBezTo>
                  <a:lnTo>
                    <a:pt x="493" y="872"/>
                  </a:lnTo>
                  <a:lnTo>
                    <a:pt x="492" y="873"/>
                  </a:lnTo>
                  <a:cubicBezTo>
                    <a:pt x="493" y="873"/>
                    <a:pt x="493" y="872"/>
                    <a:pt x="494" y="872"/>
                  </a:cubicBezTo>
                  <a:lnTo>
                    <a:pt x="494" y="872"/>
                  </a:lnTo>
                  <a:cubicBezTo>
                    <a:pt x="502" y="866"/>
                    <a:pt x="510" y="858"/>
                    <a:pt x="516" y="849"/>
                  </a:cubicBezTo>
                  <a:lnTo>
                    <a:pt x="516" y="849"/>
                  </a:lnTo>
                  <a:lnTo>
                    <a:pt x="514" y="851"/>
                  </a:lnTo>
                  <a:lnTo>
                    <a:pt x="514" y="851"/>
                  </a:lnTo>
                  <a:cubicBezTo>
                    <a:pt x="515" y="851"/>
                    <a:pt x="515" y="850"/>
                    <a:pt x="516" y="849"/>
                  </a:cubicBezTo>
                  <a:lnTo>
                    <a:pt x="516" y="849"/>
                  </a:lnTo>
                  <a:cubicBezTo>
                    <a:pt x="516" y="849"/>
                    <a:pt x="516" y="849"/>
                    <a:pt x="516" y="849"/>
                  </a:cubicBezTo>
                  <a:lnTo>
                    <a:pt x="516" y="849"/>
                  </a:lnTo>
                  <a:lnTo>
                    <a:pt x="528" y="837"/>
                  </a:lnTo>
                  <a:cubicBezTo>
                    <a:pt x="526" y="837"/>
                    <a:pt x="525" y="838"/>
                    <a:pt x="524" y="838"/>
                  </a:cubicBezTo>
                  <a:lnTo>
                    <a:pt x="524" y="838"/>
                  </a:lnTo>
                  <a:cubicBezTo>
                    <a:pt x="521" y="842"/>
                    <a:pt x="519" y="845"/>
                    <a:pt x="516" y="849"/>
                  </a:cubicBezTo>
                  <a:lnTo>
                    <a:pt x="516" y="849"/>
                  </a:lnTo>
                  <a:cubicBezTo>
                    <a:pt x="516" y="847"/>
                    <a:pt x="517" y="840"/>
                    <a:pt x="524" y="838"/>
                  </a:cubicBezTo>
                  <a:lnTo>
                    <a:pt x="524" y="838"/>
                  </a:lnTo>
                  <a:cubicBezTo>
                    <a:pt x="560" y="783"/>
                    <a:pt x="552" y="714"/>
                    <a:pt x="552" y="646"/>
                  </a:cubicBezTo>
                  <a:cubicBezTo>
                    <a:pt x="540" y="562"/>
                    <a:pt x="528" y="514"/>
                    <a:pt x="528" y="454"/>
                  </a:cubicBezTo>
                  <a:lnTo>
                    <a:pt x="528" y="430"/>
                  </a:lnTo>
                  <a:lnTo>
                    <a:pt x="576" y="430"/>
                  </a:lnTo>
                  <a:cubicBezTo>
                    <a:pt x="624" y="436"/>
                    <a:pt x="669" y="439"/>
                    <a:pt x="714" y="439"/>
                  </a:cubicBezTo>
                  <a:cubicBezTo>
                    <a:pt x="759" y="439"/>
                    <a:pt x="803" y="436"/>
                    <a:pt x="851" y="430"/>
                  </a:cubicBezTo>
                  <a:cubicBezTo>
                    <a:pt x="899" y="430"/>
                    <a:pt x="947" y="406"/>
                    <a:pt x="995" y="382"/>
                  </a:cubicBezTo>
                  <a:lnTo>
                    <a:pt x="995" y="382"/>
                  </a:lnTo>
                  <a:cubicBezTo>
                    <a:pt x="990" y="385"/>
                    <a:pt x="988" y="386"/>
                    <a:pt x="987" y="386"/>
                  </a:cubicBezTo>
                  <a:cubicBezTo>
                    <a:pt x="984" y="386"/>
                    <a:pt x="1007" y="370"/>
                    <a:pt x="1007" y="370"/>
                  </a:cubicBezTo>
                  <a:cubicBezTo>
                    <a:pt x="1019" y="358"/>
                    <a:pt x="1031" y="346"/>
                    <a:pt x="1031" y="322"/>
                  </a:cubicBezTo>
                  <a:cubicBezTo>
                    <a:pt x="1031" y="310"/>
                    <a:pt x="1019" y="298"/>
                    <a:pt x="1019" y="298"/>
                  </a:cubicBezTo>
                  <a:cubicBezTo>
                    <a:pt x="1007" y="286"/>
                    <a:pt x="1007" y="286"/>
                    <a:pt x="995" y="274"/>
                  </a:cubicBezTo>
                  <a:cubicBezTo>
                    <a:pt x="995" y="285"/>
                    <a:pt x="995" y="288"/>
                    <a:pt x="994" y="288"/>
                  </a:cubicBezTo>
                  <a:cubicBezTo>
                    <a:pt x="993" y="288"/>
                    <a:pt x="990" y="281"/>
                    <a:pt x="983" y="274"/>
                  </a:cubicBezTo>
                  <a:cubicBezTo>
                    <a:pt x="947" y="250"/>
                    <a:pt x="911" y="227"/>
                    <a:pt x="863" y="215"/>
                  </a:cubicBezTo>
                  <a:cubicBezTo>
                    <a:pt x="768" y="191"/>
                    <a:pt x="672" y="179"/>
                    <a:pt x="564" y="179"/>
                  </a:cubicBezTo>
                  <a:lnTo>
                    <a:pt x="504" y="179"/>
                  </a:lnTo>
                  <a:lnTo>
                    <a:pt x="504" y="155"/>
                  </a:lnTo>
                  <a:cubicBezTo>
                    <a:pt x="504" y="119"/>
                    <a:pt x="492" y="83"/>
                    <a:pt x="480" y="47"/>
                  </a:cubicBezTo>
                  <a:cubicBezTo>
                    <a:pt x="480" y="15"/>
                    <a:pt x="453" y="0"/>
                    <a:pt x="425"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4293224" y="3546659"/>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4971037" y="3756446"/>
              <a:ext cx="147733" cy="131603"/>
            </a:xfrm>
            <a:custGeom>
              <a:avLst/>
              <a:gdLst/>
              <a:ahLst/>
              <a:cxnLst/>
              <a:rect l="l" t="t" r="r" b="b"/>
              <a:pathLst>
                <a:path w="980" h="919" extrusionOk="0">
                  <a:moveTo>
                    <a:pt x="399" y="0"/>
                  </a:moveTo>
                  <a:cubicBezTo>
                    <a:pt x="374" y="0"/>
                    <a:pt x="348" y="13"/>
                    <a:pt x="333" y="37"/>
                  </a:cubicBezTo>
                  <a:cubicBezTo>
                    <a:pt x="321" y="73"/>
                    <a:pt x="309" y="109"/>
                    <a:pt x="309" y="144"/>
                  </a:cubicBezTo>
                  <a:cubicBezTo>
                    <a:pt x="309" y="180"/>
                    <a:pt x="309" y="216"/>
                    <a:pt x="309" y="252"/>
                  </a:cubicBezTo>
                  <a:lnTo>
                    <a:pt x="309" y="300"/>
                  </a:lnTo>
                  <a:lnTo>
                    <a:pt x="225" y="324"/>
                  </a:lnTo>
                  <a:cubicBezTo>
                    <a:pt x="189" y="336"/>
                    <a:pt x="141" y="348"/>
                    <a:pt x="105" y="372"/>
                  </a:cubicBezTo>
                  <a:cubicBezTo>
                    <a:pt x="81" y="384"/>
                    <a:pt x="69" y="396"/>
                    <a:pt x="57" y="408"/>
                  </a:cubicBezTo>
                  <a:cubicBezTo>
                    <a:pt x="45" y="420"/>
                    <a:pt x="33" y="444"/>
                    <a:pt x="21" y="456"/>
                  </a:cubicBezTo>
                  <a:cubicBezTo>
                    <a:pt x="1" y="456"/>
                    <a:pt x="7" y="482"/>
                    <a:pt x="24" y="482"/>
                  </a:cubicBezTo>
                  <a:cubicBezTo>
                    <a:pt x="27" y="482"/>
                    <a:pt x="30" y="482"/>
                    <a:pt x="33" y="480"/>
                  </a:cubicBezTo>
                  <a:cubicBezTo>
                    <a:pt x="45" y="480"/>
                    <a:pt x="69" y="504"/>
                    <a:pt x="81" y="516"/>
                  </a:cubicBezTo>
                  <a:lnTo>
                    <a:pt x="333" y="516"/>
                  </a:lnTo>
                  <a:cubicBezTo>
                    <a:pt x="333" y="564"/>
                    <a:pt x="345" y="612"/>
                    <a:pt x="345" y="660"/>
                  </a:cubicBezTo>
                  <a:cubicBezTo>
                    <a:pt x="345" y="726"/>
                    <a:pt x="367" y="793"/>
                    <a:pt x="407" y="841"/>
                  </a:cubicBezTo>
                  <a:lnTo>
                    <a:pt x="407" y="841"/>
                  </a:lnTo>
                  <a:lnTo>
                    <a:pt x="405" y="839"/>
                  </a:lnTo>
                  <a:lnTo>
                    <a:pt x="405" y="839"/>
                  </a:lnTo>
                  <a:cubicBezTo>
                    <a:pt x="417" y="875"/>
                    <a:pt x="441" y="899"/>
                    <a:pt x="465" y="911"/>
                  </a:cubicBezTo>
                  <a:cubicBezTo>
                    <a:pt x="474" y="916"/>
                    <a:pt x="484" y="919"/>
                    <a:pt x="494" y="919"/>
                  </a:cubicBezTo>
                  <a:cubicBezTo>
                    <a:pt x="508" y="919"/>
                    <a:pt x="522" y="913"/>
                    <a:pt x="536" y="899"/>
                  </a:cubicBezTo>
                  <a:cubicBezTo>
                    <a:pt x="548" y="887"/>
                    <a:pt x="560" y="875"/>
                    <a:pt x="572" y="863"/>
                  </a:cubicBezTo>
                  <a:cubicBezTo>
                    <a:pt x="584" y="839"/>
                    <a:pt x="584" y="827"/>
                    <a:pt x="596" y="803"/>
                  </a:cubicBezTo>
                  <a:cubicBezTo>
                    <a:pt x="608" y="767"/>
                    <a:pt x="608" y="719"/>
                    <a:pt x="608" y="683"/>
                  </a:cubicBezTo>
                  <a:cubicBezTo>
                    <a:pt x="608" y="624"/>
                    <a:pt x="608" y="564"/>
                    <a:pt x="596" y="504"/>
                  </a:cubicBezTo>
                  <a:lnTo>
                    <a:pt x="740" y="504"/>
                  </a:lnTo>
                  <a:cubicBezTo>
                    <a:pt x="776" y="504"/>
                    <a:pt x="824" y="492"/>
                    <a:pt x="872" y="480"/>
                  </a:cubicBezTo>
                  <a:cubicBezTo>
                    <a:pt x="884" y="468"/>
                    <a:pt x="908" y="456"/>
                    <a:pt x="920" y="444"/>
                  </a:cubicBezTo>
                  <a:cubicBezTo>
                    <a:pt x="932" y="432"/>
                    <a:pt x="956" y="432"/>
                    <a:pt x="968" y="420"/>
                  </a:cubicBezTo>
                  <a:cubicBezTo>
                    <a:pt x="980" y="408"/>
                    <a:pt x="980" y="384"/>
                    <a:pt x="980" y="372"/>
                  </a:cubicBezTo>
                  <a:cubicBezTo>
                    <a:pt x="968" y="360"/>
                    <a:pt x="956" y="348"/>
                    <a:pt x="932" y="336"/>
                  </a:cubicBezTo>
                  <a:cubicBezTo>
                    <a:pt x="920" y="324"/>
                    <a:pt x="896" y="300"/>
                    <a:pt x="872" y="288"/>
                  </a:cubicBezTo>
                  <a:cubicBezTo>
                    <a:pt x="836" y="276"/>
                    <a:pt x="788" y="264"/>
                    <a:pt x="740" y="264"/>
                  </a:cubicBezTo>
                  <a:cubicBezTo>
                    <a:pt x="710" y="258"/>
                    <a:pt x="680" y="255"/>
                    <a:pt x="650" y="255"/>
                  </a:cubicBezTo>
                  <a:cubicBezTo>
                    <a:pt x="620" y="255"/>
                    <a:pt x="590" y="258"/>
                    <a:pt x="560" y="264"/>
                  </a:cubicBezTo>
                  <a:cubicBezTo>
                    <a:pt x="560" y="252"/>
                    <a:pt x="560" y="240"/>
                    <a:pt x="548" y="228"/>
                  </a:cubicBezTo>
                  <a:cubicBezTo>
                    <a:pt x="536" y="144"/>
                    <a:pt x="500" y="61"/>
                    <a:pt x="441" y="13"/>
                  </a:cubicBezTo>
                  <a:cubicBezTo>
                    <a:pt x="428" y="4"/>
                    <a:pt x="414" y="0"/>
                    <a:pt x="399" y="0"/>
                  </a:cubicBezTo>
                  <a:close/>
                </a:path>
              </a:pathLst>
            </a:custGeom>
            <a:solidFill>
              <a:srgbClr val="95D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 name="Google Shape;20;p2"/>
          <p:cNvGrpSpPr/>
          <p:nvPr/>
        </p:nvGrpSpPr>
        <p:grpSpPr>
          <a:xfrm>
            <a:off x="6128400" y="642925"/>
            <a:ext cx="916949" cy="839202"/>
            <a:chOff x="5771200" y="3283412"/>
            <a:chExt cx="916949" cy="839202"/>
          </a:xfrm>
        </p:grpSpPr>
        <p:sp>
          <p:nvSpPr>
            <p:cNvPr id="21" name="Google Shape;21;p2"/>
            <p:cNvSpPr/>
            <p:nvPr/>
          </p:nvSpPr>
          <p:spPr>
            <a:xfrm>
              <a:off x="5771200" y="3308002"/>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6293300" y="4038549"/>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6218098" y="337149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6437004" y="3283412"/>
              <a:ext cx="251145" cy="234852"/>
            </a:xfrm>
            <a:custGeom>
              <a:avLst/>
              <a:gdLst/>
              <a:ahLst/>
              <a:cxnLst/>
              <a:rect l="l" t="t" r="r" b="b"/>
              <a:pathLst>
                <a:path w="1666" h="1640" extrusionOk="0">
                  <a:moveTo>
                    <a:pt x="1286" y="1"/>
                  </a:moveTo>
                  <a:cubicBezTo>
                    <a:pt x="1217" y="1"/>
                    <a:pt x="1151" y="21"/>
                    <a:pt x="1090" y="46"/>
                  </a:cubicBezTo>
                  <a:cubicBezTo>
                    <a:pt x="1042" y="70"/>
                    <a:pt x="994" y="106"/>
                    <a:pt x="959" y="154"/>
                  </a:cubicBezTo>
                  <a:cubicBezTo>
                    <a:pt x="875" y="226"/>
                    <a:pt x="803" y="322"/>
                    <a:pt x="755" y="430"/>
                  </a:cubicBezTo>
                  <a:cubicBezTo>
                    <a:pt x="719" y="514"/>
                    <a:pt x="683" y="597"/>
                    <a:pt x="647" y="681"/>
                  </a:cubicBezTo>
                  <a:cubicBezTo>
                    <a:pt x="647" y="693"/>
                    <a:pt x="635" y="705"/>
                    <a:pt x="635" y="717"/>
                  </a:cubicBezTo>
                  <a:cubicBezTo>
                    <a:pt x="575" y="705"/>
                    <a:pt x="503" y="693"/>
                    <a:pt x="444" y="693"/>
                  </a:cubicBezTo>
                  <a:cubicBezTo>
                    <a:pt x="372" y="693"/>
                    <a:pt x="312" y="705"/>
                    <a:pt x="252" y="729"/>
                  </a:cubicBezTo>
                  <a:cubicBezTo>
                    <a:pt x="72" y="777"/>
                    <a:pt x="0" y="969"/>
                    <a:pt x="84" y="1124"/>
                  </a:cubicBezTo>
                  <a:cubicBezTo>
                    <a:pt x="120" y="1172"/>
                    <a:pt x="156" y="1232"/>
                    <a:pt x="204" y="1280"/>
                  </a:cubicBezTo>
                  <a:cubicBezTo>
                    <a:pt x="252" y="1316"/>
                    <a:pt x="312" y="1364"/>
                    <a:pt x="372" y="1400"/>
                  </a:cubicBezTo>
                  <a:cubicBezTo>
                    <a:pt x="456" y="1448"/>
                    <a:pt x="539" y="1496"/>
                    <a:pt x="623" y="1532"/>
                  </a:cubicBezTo>
                  <a:cubicBezTo>
                    <a:pt x="695" y="1603"/>
                    <a:pt x="803" y="1639"/>
                    <a:pt x="899" y="1639"/>
                  </a:cubicBezTo>
                  <a:cubicBezTo>
                    <a:pt x="1018" y="1639"/>
                    <a:pt x="1126" y="1591"/>
                    <a:pt x="1210" y="1520"/>
                  </a:cubicBezTo>
                  <a:cubicBezTo>
                    <a:pt x="1342" y="1388"/>
                    <a:pt x="1438" y="1232"/>
                    <a:pt x="1510" y="1053"/>
                  </a:cubicBezTo>
                  <a:cubicBezTo>
                    <a:pt x="1557" y="957"/>
                    <a:pt x="1593" y="861"/>
                    <a:pt x="1629" y="753"/>
                  </a:cubicBezTo>
                  <a:cubicBezTo>
                    <a:pt x="1641" y="681"/>
                    <a:pt x="1653" y="609"/>
                    <a:pt x="1665" y="537"/>
                  </a:cubicBezTo>
                  <a:lnTo>
                    <a:pt x="1665" y="478"/>
                  </a:lnTo>
                  <a:cubicBezTo>
                    <a:pt x="1653" y="454"/>
                    <a:pt x="1653" y="430"/>
                    <a:pt x="1641" y="418"/>
                  </a:cubicBezTo>
                  <a:cubicBezTo>
                    <a:pt x="1641" y="334"/>
                    <a:pt x="1617" y="250"/>
                    <a:pt x="1581" y="178"/>
                  </a:cubicBezTo>
                  <a:cubicBezTo>
                    <a:pt x="1533" y="94"/>
                    <a:pt x="1450" y="34"/>
                    <a:pt x="1366" y="10"/>
                  </a:cubicBezTo>
                  <a:cubicBezTo>
                    <a:pt x="1339" y="4"/>
                    <a:pt x="1312" y="1"/>
                    <a:pt x="1286" y="1"/>
                  </a:cubicBezTo>
                  <a:close/>
                </a:path>
              </a:pathLst>
            </a:custGeom>
            <a:solidFill>
              <a:srgbClr val="F69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6350914" y="3670562"/>
              <a:ext cx="218584" cy="158382"/>
            </a:xfrm>
            <a:custGeom>
              <a:avLst/>
              <a:gdLst/>
              <a:ahLst/>
              <a:cxnLst/>
              <a:rect l="l" t="t" r="r" b="b"/>
              <a:pathLst>
                <a:path w="1450" h="1106" extrusionOk="0">
                  <a:moveTo>
                    <a:pt x="1068" y="1"/>
                  </a:moveTo>
                  <a:cubicBezTo>
                    <a:pt x="1044" y="1"/>
                    <a:pt x="1019" y="5"/>
                    <a:pt x="994" y="13"/>
                  </a:cubicBezTo>
                  <a:cubicBezTo>
                    <a:pt x="887" y="37"/>
                    <a:pt x="803" y="108"/>
                    <a:pt x="755" y="192"/>
                  </a:cubicBezTo>
                  <a:cubicBezTo>
                    <a:pt x="707" y="252"/>
                    <a:pt x="683" y="324"/>
                    <a:pt x="671" y="384"/>
                  </a:cubicBezTo>
                  <a:lnTo>
                    <a:pt x="551" y="348"/>
                  </a:lnTo>
                  <a:cubicBezTo>
                    <a:pt x="455" y="312"/>
                    <a:pt x="360" y="300"/>
                    <a:pt x="252" y="288"/>
                  </a:cubicBezTo>
                  <a:cubicBezTo>
                    <a:pt x="96" y="288"/>
                    <a:pt x="0" y="456"/>
                    <a:pt x="84" y="588"/>
                  </a:cubicBezTo>
                  <a:cubicBezTo>
                    <a:pt x="132" y="659"/>
                    <a:pt x="180" y="719"/>
                    <a:pt x="240" y="767"/>
                  </a:cubicBezTo>
                  <a:lnTo>
                    <a:pt x="396" y="911"/>
                  </a:lnTo>
                  <a:cubicBezTo>
                    <a:pt x="467" y="959"/>
                    <a:pt x="527" y="1007"/>
                    <a:pt x="599" y="1043"/>
                  </a:cubicBezTo>
                  <a:cubicBezTo>
                    <a:pt x="671" y="1085"/>
                    <a:pt x="749" y="1106"/>
                    <a:pt x="827" y="1106"/>
                  </a:cubicBezTo>
                  <a:cubicBezTo>
                    <a:pt x="905" y="1106"/>
                    <a:pt x="982" y="1085"/>
                    <a:pt x="1054" y="1043"/>
                  </a:cubicBezTo>
                  <a:cubicBezTo>
                    <a:pt x="1354" y="851"/>
                    <a:pt x="1450" y="444"/>
                    <a:pt x="1270" y="132"/>
                  </a:cubicBezTo>
                  <a:lnTo>
                    <a:pt x="1282" y="120"/>
                  </a:lnTo>
                  <a:cubicBezTo>
                    <a:pt x="1235" y="46"/>
                    <a:pt x="1153" y="1"/>
                    <a:pt x="106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938718" y="3448918"/>
              <a:ext cx="135673" cy="109980"/>
            </a:xfrm>
            <a:custGeom>
              <a:avLst/>
              <a:gdLst/>
              <a:ahLst/>
              <a:cxnLst/>
              <a:rect l="l" t="t" r="r" b="b"/>
              <a:pathLst>
                <a:path w="900" h="768" extrusionOk="0">
                  <a:moveTo>
                    <a:pt x="408" y="229"/>
                  </a:moveTo>
                  <a:lnTo>
                    <a:pt x="432" y="261"/>
                  </a:lnTo>
                  <a:lnTo>
                    <a:pt x="432" y="261"/>
                  </a:lnTo>
                  <a:cubicBezTo>
                    <a:pt x="424" y="251"/>
                    <a:pt x="416" y="241"/>
                    <a:pt x="408" y="229"/>
                  </a:cubicBezTo>
                  <a:close/>
                  <a:moveTo>
                    <a:pt x="138" y="1"/>
                  </a:moveTo>
                  <a:cubicBezTo>
                    <a:pt x="120" y="1"/>
                    <a:pt x="102" y="5"/>
                    <a:pt x="85" y="13"/>
                  </a:cubicBezTo>
                  <a:cubicBezTo>
                    <a:pt x="37" y="37"/>
                    <a:pt x="1" y="85"/>
                    <a:pt x="1" y="133"/>
                  </a:cubicBezTo>
                  <a:cubicBezTo>
                    <a:pt x="1" y="193"/>
                    <a:pt x="13" y="253"/>
                    <a:pt x="13" y="301"/>
                  </a:cubicBezTo>
                  <a:cubicBezTo>
                    <a:pt x="37" y="360"/>
                    <a:pt x="49" y="408"/>
                    <a:pt x="73" y="468"/>
                  </a:cubicBezTo>
                  <a:cubicBezTo>
                    <a:pt x="132" y="564"/>
                    <a:pt x="204" y="648"/>
                    <a:pt x="300" y="708"/>
                  </a:cubicBezTo>
                  <a:cubicBezTo>
                    <a:pt x="374" y="749"/>
                    <a:pt x="453" y="767"/>
                    <a:pt x="534" y="767"/>
                  </a:cubicBezTo>
                  <a:cubicBezTo>
                    <a:pt x="572" y="767"/>
                    <a:pt x="610" y="763"/>
                    <a:pt x="648" y="756"/>
                  </a:cubicBezTo>
                  <a:cubicBezTo>
                    <a:pt x="707" y="732"/>
                    <a:pt x="767" y="696"/>
                    <a:pt x="803" y="648"/>
                  </a:cubicBezTo>
                  <a:cubicBezTo>
                    <a:pt x="827" y="636"/>
                    <a:pt x="851" y="612"/>
                    <a:pt x="863" y="588"/>
                  </a:cubicBezTo>
                  <a:cubicBezTo>
                    <a:pt x="899" y="528"/>
                    <a:pt x="899" y="456"/>
                    <a:pt x="875" y="396"/>
                  </a:cubicBezTo>
                  <a:cubicBezTo>
                    <a:pt x="863" y="360"/>
                    <a:pt x="839" y="325"/>
                    <a:pt x="815" y="301"/>
                  </a:cubicBezTo>
                  <a:cubicBezTo>
                    <a:pt x="803" y="301"/>
                    <a:pt x="803" y="289"/>
                    <a:pt x="803" y="289"/>
                  </a:cubicBezTo>
                  <a:cubicBezTo>
                    <a:pt x="783" y="269"/>
                    <a:pt x="760" y="260"/>
                    <a:pt x="737" y="260"/>
                  </a:cubicBezTo>
                  <a:cubicBezTo>
                    <a:pt x="718" y="260"/>
                    <a:pt x="700" y="266"/>
                    <a:pt x="683" y="277"/>
                  </a:cubicBezTo>
                  <a:cubicBezTo>
                    <a:pt x="659" y="277"/>
                    <a:pt x="636" y="289"/>
                    <a:pt x="624" y="289"/>
                  </a:cubicBezTo>
                  <a:lnTo>
                    <a:pt x="576" y="301"/>
                  </a:lnTo>
                  <a:lnTo>
                    <a:pt x="600" y="301"/>
                  </a:lnTo>
                  <a:lnTo>
                    <a:pt x="540" y="313"/>
                  </a:lnTo>
                  <a:lnTo>
                    <a:pt x="492" y="313"/>
                  </a:lnTo>
                  <a:lnTo>
                    <a:pt x="480" y="301"/>
                  </a:lnTo>
                  <a:cubicBezTo>
                    <a:pt x="464" y="293"/>
                    <a:pt x="448" y="279"/>
                    <a:pt x="432" y="261"/>
                  </a:cubicBezTo>
                  <a:lnTo>
                    <a:pt x="432" y="261"/>
                  </a:lnTo>
                  <a:lnTo>
                    <a:pt x="444" y="277"/>
                  </a:lnTo>
                  <a:lnTo>
                    <a:pt x="432" y="261"/>
                  </a:lnTo>
                  <a:lnTo>
                    <a:pt x="408" y="229"/>
                  </a:lnTo>
                  <a:lnTo>
                    <a:pt x="408" y="229"/>
                  </a:lnTo>
                  <a:lnTo>
                    <a:pt x="372" y="181"/>
                  </a:lnTo>
                  <a:lnTo>
                    <a:pt x="348" y="157"/>
                  </a:lnTo>
                  <a:cubicBezTo>
                    <a:pt x="336" y="133"/>
                    <a:pt x="312" y="109"/>
                    <a:pt x="288" y="85"/>
                  </a:cubicBezTo>
                  <a:lnTo>
                    <a:pt x="228" y="37"/>
                  </a:lnTo>
                  <a:cubicBezTo>
                    <a:pt x="205" y="14"/>
                    <a:pt x="172" y="1"/>
                    <a:pt x="138"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
    <p:spTree>
      <p:nvGrpSpPr>
        <p:cNvPr id="1" name="Shape 530"/>
        <p:cNvGrpSpPr/>
        <p:nvPr/>
      </p:nvGrpSpPr>
      <p:grpSpPr>
        <a:xfrm>
          <a:off x="0" y="0"/>
          <a:ext cx="0" cy="0"/>
          <a:chOff x="0" y="0"/>
          <a:chExt cx="0" cy="0"/>
        </a:xfrm>
      </p:grpSpPr>
      <p:sp>
        <p:nvSpPr>
          <p:cNvPr id="531" name="Google Shape;531;p29"/>
          <p:cNvSpPr txBox="1">
            <a:spLocks noGrp="1"/>
          </p:cNvSpPr>
          <p:nvPr>
            <p:ph type="title"/>
          </p:nvPr>
        </p:nvSpPr>
        <p:spPr>
          <a:xfrm>
            <a:off x="2766150" y="615700"/>
            <a:ext cx="3611700" cy="68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32" name="Google Shape;532;p29"/>
          <p:cNvSpPr txBox="1">
            <a:spLocks noGrp="1"/>
          </p:cNvSpPr>
          <p:nvPr>
            <p:ph type="subTitle" idx="1"/>
          </p:nvPr>
        </p:nvSpPr>
        <p:spPr>
          <a:xfrm>
            <a:off x="2334300" y="1908600"/>
            <a:ext cx="44754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solidFill>
                  <a:schemeClr val="dk1"/>
                </a:solidFill>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533" name="Google Shape;533;p29"/>
          <p:cNvSpPr txBox="1">
            <a:spLocks noGrp="1"/>
          </p:cNvSpPr>
          <p:nvPr>
            <p:ph type="subTitle" idx="2"/>
          </p:nvPr>
        </p:nvSpPr>
        <p:spPr>
          <a:xfrm>
            <a:off x="2793750" y="1458075"/>
            <a:ext cx="35565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534" name="Google Shape;534;p29"/>
          <p:cNvSpPr txBox="1"/>
          <p:nvPr/>
        </p:nvSpPr>
        <p:spPr>
          <a:xfrm>
            <a:off x="2618100" y="3630850"/>
            <a:ext cx="3907800" cy="571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1200">
                <a:solidFill>
                  <a:schemeClr val="dk1"/>
                </a:solidFill>
                <a:latin typeface="Raleway Light"/>
                <a:ea typeface="Raleway Light"/>
                <a:cs typeface="Raleway Light"/>
                <a:sym typeface="Raleway Light"/>
              </a:rPr>
              <a:t>CREDITS: This presentation template was created by </a:t>
            </a:r>
            <a:r>
              <a:rPr lang="en-GB" sz="1200" b="1">
                <a:solidFill>
                  <a:schemeClr val="dk1"/>
                </a:solidFill>
                <a:uFill>
                  <a:noFill/>
                </a:uFill>
                <a:latin typeface="Raleway"/>
                <a:ea typeface="Raleway"/>
                <a:cs typeface="Raleway"/>
                <a:sym typeface="Raleway"/>
                <a:hlinkClick r:id="rId2"/>
              </a:rPr>
              <a:t>Slidesgo</a:t>
            </a:r>
            <a:r>
              <a:rPr lang="en-GB" sz="1200">
                <a:solidFill>
                  <a:schemeClr val="dk1"/>
                </a:solidFill>
                <a:latin typeface="Raleway Light"/>
                <a:ea typeface="Raleway Light"/>
                <a:cs typeface="Raleway Light"/>
                <a:sym typeface="Raleway Light"/>
              </a:rPr>
              <a:t>, including icons by </a:t>
            </a:r>
            <a:r>
              <a:rPr lang="en-GB" sz="1200" b="1">
                <a:solidFill>
                  <a:schemeClr val="dk1"/>
                </a:solidFill>
                <a:uFill>
                  <a:noFill/>
                </a:uFill>
                <a:latin typeface="Raleway"/>
                <a:ea typeface="Raleway"/>
                <a:cs typeface="Raleway"/>
                <a:sym typeface="Raleway"/>
                <a:hlinkClick r:id="rId3"/>
              </a:rPr>
              <a:t>Flaticon</a:t>
            </a:r>
            <a:r>
              <a:rPr lang="en-GB" sz="1200">
                <a:solidFill>
                  <a:schemeClr val="dk1"/>
                </a:solidFill>
                <a:latin typeface="Raleway Light"/>
                <a:ea typeface="Raleway Light"/>
                <a:cs typeface="Raleway Light"/>
                <a:sym typeface="Raleway Light"/>
              </a:rPr>
              <a:t>, and infographics &amp; images by </a:t>
            </a:r>
            <a:r>
              <a:rPr lang="en-GB" sz="1200" b="1">
                <a:solidFill>
                  <a:schemeClr val="dk1"/>
                </a:solidFill>
                <a:uFill>
                  <a:noFill/>
                </a:uFill>
                <a:latin typeface="Raleway"/>
                <a:ea typeface="Raleway"/>
                <a:cs typeface="Raleway"/>
                <a:sym typeface="Raleway"/>
                <a:hlinkClick r:id="rId4"/>
              </a:rPr>
              <a:t>Freepik</a:t>
            </a:r>
            <a:endParaRPr sz="1200" b="1">
              <a:solidFill>
                <a:schemeClr val="dk1"/>
              </a:solidFill>
              <a:latin typeface="Raleway"/>
              <a:ea typeface="Raleway"/>
              <a:cs typeface="Raleway"/>
              <a:sym typeface="Raleway"/>
            </a:endParaRPr>
          </a:p>
        </p:txBody>
      </p:sp>
      <p:sp>
        <p:nvSpPr>
          <p:cNvPr id="535" name="Google Shape;535;p29"/>
          <p:cNvSpPr/>
          <p:nvPr/>
        </p:nvSpPr>
        <p:spPr>
          <a:xfrm>
            <a:off x="109292" y="4716293"/>
            <a:ext cx="766087" cy="40640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29"/>
          <p:cNvSpPr/>
          <p:nvPr/>
        </p:nvSpPr>
        <p:spPr>
          <a:xfrm rot="1697861">
            <a:off x="370077" y="3358277"/>
            <a:ext cx="244542" cy="1882928"/>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29"/>
          <p:cNvSpPr/>
          <p:nvPr/>
        </p:nvSpPr>
        <p:spPr>
          <a:xfrm>
            <a:off x="164752" y="3920873"/>
            <a:ext cx="402707" cy="1161936"/>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29"/>
          <p:cNvSpPr/>
          <p:nvPr/>
        </p:nvSpPr>
        <p:spPr>
          <a:xfrm rot="1340374">
            <a:off x="6401" y="4364074"/>
            <a:ext cx="235586" cy="702846"/>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9"/>
          <p:cNvSpPr/>
          <p:nvPr/>
        </p:nvSpPr>
        <p:spPr>
          <a:xfrm>
            <a:off x="0" y="4244339"/>
            <a:ext cx="732224" cy="942311"/>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29"/>
          <p:cNvSpPr/>
          <p:nvPr/>
        </p:nvSpPr>
        <p:spPr>
          <a:xfrm>
            <a:off x="8296900" y="4758465"/>
            <a:ext cx="802843" cy="364237"/>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29"/>
          <p:cNvSpPr/>
          <p:nvPr/>
        </p:nvSpPr>
        <p:spPr>
          <a:xfrm rot="-323051">
            <a:off x="8663364" y="3311273"/>
            <a:ext cx="310650" cy="1864921"/>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29"/>
          <p:cNvSpPr/>
          <p:nvPr/>
        </p:nvSpPr>
        <p:spPr>
          <a:xfrm>
            <a:off x="8510317" y="3934961"/>
            <a:ext cx="495079" cy="1133753"/>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29"/>
          <p:cNvSpPr/>
          <p:nvPr/>
        </p:nvSpPr>
        <p:spPr>
          <a:xfrm>
            <a:off x="8940588" y="4360317"/>
            <a:ext cx="208587" cy="710364"/>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29"/>
          <p:cNvSpPr/>
          <p:nvPr/>
        </p:nvSpPr>
        <p:spPr>
          <a:xfrm>
            <a:off x="8268618" y="4284853"/>
            <a:ext cx="824007" cy="86129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45" name="Google Shape;545;p29"/>
          <p:cNvGrpSpPr/>
          <p:nvPr/>
        </p:nvGrpSpPr>
        <p:grpSpPr>
          <a:xfrm rot="10800000" flipH="1">
            <a:off x="1534825" y="165"/>
            <a:ext cx="6074351" cy="306290"/>
            <a:chOff x="2458200" y="4841129"/>
            <a:chExt cx="4263300" cy="306290"/>
          </a:xfrm>
        </p:grpSpPr>
        <p:sp>
          <p:nvSpPr>
            <p:cNvPr id="546" name="Google Shape;546;p29"/>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29"/>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48" name="Google Shape;548;p29"/>
          <p:cNvSpPr/>
          <p:nvPr/>
        </p:nvSpPr>
        <p:spPr>
          <a:xfrm rot="10800000">
            <a:off x="164749" y="471547"/>
            <a:ext cx="209356" cy="208768"/>
          </a:xfrm>
          <a:custGeom>
            <a:avLst/>
            <a:gdLst/>
            <a:ahLst/>
            <a:cxnLst/>
            <a:rect l="l" t="t" r="r" b="b"/>
            <a:pathLst>
              <a:path w="4193" h="4181" extrusionOk="0">
                <a:moveTo>
                  <a:pt x="2073" y="0"/>
                </a:moveTo>
                <a:cubicBezTo>
                  <a:pt x="2013" y="0"/>
                  <a:pt x="1953" y="60"/>
                  <a:pt x="1953" y="120"/>
                </a:cubicBezTo>
                <a:cubicBezTo>
                  <a:pt x="1953" y="1126"/>
                  <a:pt x="1139" y="1940"/>
                  <a:pt x="132" y="1940"/>
                </a:cubicBezTo>
                <a:cubicBezTo>
                  <a:pt x="61" y="1940"/>
                  <a:pt x="1" y="2000"/>
                  <a:pt x="1" y="2072"/>
                </a:cubicBezTo>
                <a:lnTo>
                  <a:pt x="1" y="2108"/>
                </a:lnTo>
                <a:cubicBezTo>
                  <a:pt x="1" y="2180"/>
                  <a:pt x="61" y="2240"/>
                  <a:pt x="132" y="2240"/>
                </a:cubicBezTo>
                <a:cubicBezTo>
                  <a:pt x="1139" y="2240"/>
                  <a:pt x="1953" y="3054"/>
                  <a:pt x="1953" y="4048"/>
                </a:cubicBezTo>
                <a:cubicBezTo>
                  <a:pt x="1953" y="4120"/>
                  <a:pt x="2013" y="4180"/>
                  <a:pt x="2073" y="4180"/>
                </a:cubicBezTo>
                <a:lnTo>
                  <a:pt x="2121" y="4180"/>
                </a:lnTo>
                <a:cubicBezTo>
                  <a:pt x="2181" y="4180"/>
                  <a:pt x="2240" y="4120"/>
                  <a:pt x="2240" y="4048"/>
                </a:cubicBezTo>
                <a:cubicBezTo>
                  <a:pt x="2240" y="3054"/>
                  <a:pt x="3055" y="2240"/>
                  <a:pt x="4061" y="2240"/>
                </a:cubicBezTo>
                <a:cubicBezTo>
                  <a:pt x="4133" y="2240"/>
                  <a:pt x="4193" y="2180"/>
                  <a:pt x="4193" y="2108"/>
                </a:cubicBezTo>
                <a:lnTo>
                  <a:pt x="4193" y="2072"/>
                </a:lnTo>
                <a:cubicBezTo>
                  <a:pt x="4193" y="2000"/>
                  <a:pt x="4133" y="1940"/>
                  <a:pt x="4061" y="1940"/>
                </a:cubicBezTo>
                <a:cubicBezTo>
                  <a:pt x="3055" y="1940"/>
                  <a:pt x="2240" y="1126"/>
                  <a:pt x="2240" y="120"/>
                </a:cubicBezTo>
                <a:cubicBezTo>
                  <a:pt x="2240" y="60"/>
                  <a:pt x="2181" y="0"/>
                  <a:pt x="2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29"/>
          <p:cNvSpPr/>
          <p:nvPr/>
        </p:nvSpPr>
        <p:spPr>
          <a:xfrm rot="10800000">
            <a:off x="453604" y="411778"/>
            <a:ext cx="150140" cy="150147"/>
          </a:xfrm>
          <a:custGeom>
            <a:avLst/>
            <a:gdLst/>
            <a:ahLst/>
            <a:cxnLst/>
            <a:rect l="l" t="t" r="r" b="b"/>
            <a:pathLst>
              <a:path w="3007" h="3007" extrusionOk="0">
                <a:moveTo>
                  <a:pt x="1486" y="0"/>
                </a:moveTo>
                <a:cubicBezTo>
                  <a:pt x="1438" y="0"/>
                  <a:pt x="1402" y="48"/>
                  <a:pt x="1402" y="96"/>
                </a:cubicBezTo>
                <a:cubicBezTo>
                  <a:pt x="1402" y="815"/>
                  <a:pt x="815" y="1402"/>
                  <a:pt x="96" y="1402"/>
                </a:cubicBezTo>
                <a:cubicBezTo>
                  <a:pt x="48" y="1402"/>
                  <a:pt x="1" y="1438"/>
                  <a:pt x="1" y="1486"/>
                </a:cubicBezTo>
                <a:lnTo>
                  <a:pt x="1" y="1522"/>
                </a:lnTo>
                <a:cubicBezTo>
                  <a:pt x="1" y="1569"/>
                  <a:pt x="48" y="1605"/>
                  <a:pt x="96" y="1605"/>
                </a:cubicBezTo>
                <a:cubicBezTo>
                  <a:pt x="815" y="1605"/>
                  <a:pt x="1402" y="2192"/>
                  <a:pt x="1402" y="2911"/>
                </a:cubicBezTo>
                <a:cubicBezTo>
                  <a:pt x="1402" y="2959"/>
                  <a:pt x="1438" y="3007"/>
                  <a:pt x="1486" y="3007"/>
                </a:cubicBezTo>
                <a:lnTo>
                  <a:pt x="1522" y="3007"/>
                </a:lnTo>
                <a:cubicBezTo>
                  <a:pt x="1570" y="3007"/>
                  <a:pt x="1605" y="2959"/>
                  <a:pt x="1605" y="2911"/>
                </a:cubicBezTo>
                <a:cubicBezTo>
                  <a:pt x="1605" y="2192"/>
                  <a:pt x="2192" y="1605"/>
                  <a:pt x="2911" y="1605"/>
                </a:cubicBezTo>
                <a:cubicBezTo>
                  <a:pt x="2959" y="1605"/>
                  <a:pt x="3007" y="1569"/>
                  <a:pt x="3007" y="1522"/>
                </a:cubicBezTo>
                <a:lnTo>
                  <a:pt x="3007" y="1486"/>
                </a:lnTo>
                <a:cubicBezTo>
                  <a:pt x="3007" y="1438"/>
                  <a:pt x="2959" y="1402"/>
                  <a:pt x="2911" y="1402"/>
                </a:cubicBezTo>
                <a:cubicBezTo>
                  <a:pt x="2192" y="1402"/>
                  <a:pt x="1605" y="815"/>
                  <a:pt x="1605" y="96"/>
                </a:cubicBezTo>
                <a:cubicBezTo>
                  <a:pt x="1605" y="48"/>
                  <a:pt x="1570" y="0"/>
                  <a:pt x="1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29"/>
          <p:cNvSpPr/>
          <p:nvPr/>
        </p:nvSpPr>
        <p:spPr>
          <a:xfrm rot="10800000">
            <a:off x="305253" y="315459"/>
            <a:ext cx="89175" cy="89179"/>
          </a:xfrm>
          <a:custGeom>
            <a:avLst/>
            <a:gdLst/>
            <a:ahLst/>
            <a:cxnLst/>
            <a:rect l="l" t="t" r="r" b="b"/>
            <a:pathLst>
              <a:path w="1786" h="1786" extrusionOk="0">
                <a:moveTo>
                  <a:pt x="887" y="0"/>
                </a:moveTo>
                <a:cubicBezTo>
                  <a:pt x="851" y="0"/>
                  <a:pt x="827" y="24"/>
                  <a:pt x="827" y="48"/>
                </a:cubicBezTo>
                <a:cubicBezTo>
                  <a:pt x="827" y="480"/>
                  <a:pt x="480" y="827"/>
                  <a:pt x="48" y="827"/>
                </a:cubicBezTo>
                <a:cubicBezTo>
                  <a:pt x="24" y="827"/>
                  <a:pt x="1" y="851"/>
                  <a:pt x="1" y="887"/>
                </a:cubicBezTo>
                <a:lnTo>
                  <a:pt x="1" y="899"/>
                </a:lnTo>
                <a:cubicBezTo>
                  <a:pt x="1" y="935"/>
                  <a:pt x="24" y="959"/>
                  <a:pt x="48" y="959"/>
                </a:cubicBezTo>
                <a:cubicBezTo>
                  <a:pt x="480" y="959"/>
                  <a:pt x="827" y="1306"/>
                  <a:pt x="827" y="1737"/>
                </a:cubicBezTo>
                <a:cubicBezTo>
                  <a:pt x="827" y="1761"/>
                  <a:pt x="851" y="1785"/>
                  <a:pt x="887" y="1785"/>
                </a:cubicBezTo>
                <a:lnTo>
                  <a:pt x="899" y="1785"/>
                </a:lnTo>
                <a:cubicBezTo>
                  <a:pt x="935" y="1785"/>
                  <a:pt x="959" y="1761"/>
                  <a:pt x="959" y="1737"/>
                </a:cubicBezTo>
                <a:cubicBezTo>
                  <a:pt x="959" y="1306"/>
                  <a:pt x="1306" y="959"/>
                  <a:pt x="1737" y="959"/>
                </a:cubicBezTo>
                <a:cubicBezTo>
                  <a:pt x="1761" y="959"/>
                  <a:pt x="1785" y="935"/>
                  <a:pt x="1785" y="899"/>
                </a:cubicBezTo>
                <a:lnTo>
                  <a:pt x="1785" y="887"/>
                </a:lnTo>
                <a:cubicBezTo>
                  <a:pt x="1785" y="851"/>
                  <a:pt x="1761" y="827"/>
                  <a:pt x="1737" y="827"/>
                </a:cubicBezTo>
                <a:cubicBezTo>
                  <a:pt x="1306" y="827"/>
                  <a:pt x="959" y="480"/>
                  <a:pt x="959" y="48"/>
                </a:cubicBezTo>
                <a:cubicBezTo>
                  <a:pt x="959" y="24"/>
                  <a:pt x="935" y="0"/>
                  <a:pt x="8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29"/>
          <p:cNvSpPr/>
          <p:nvPr/>
        </p:nvSpPr>
        <p:spPr>
          <a:xfrm rot="10800000">
            <a:off x="8573214" y="359504"/>
            <a:ext cx="297233" cy="296649"/>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29"/>
          <p:cNvSpPr/>
          <p:nvPr/>
        </p:nvSpPr>
        <p:spPr>
          <a:xfrm rot="10800000">
            <a:off x="8310667" y="266780"/>
            <a:ext cx="212951" cy="213062"/>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29"/>
          <p:cNvSpPr/>
          <p:nvPr/>
        </p:nvSpPr>
        <p:spPr>
          <a:xfrm rot="10800000">
            <a:off x="8695191" y="137006"/>
            <a:ext cx="126822" cy="126829"/>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29"/>
          <p:cNvSpPr/>
          <p:nvPr/>
        </p:nvSpPr>
        <p:spPr>
          <a:xfrm rot="10800000">
            <a:off x="887853" y="599299"/>
            <a:ext cx="57416" cy="56860"/>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29"/>
          <p:cNvSpPr/>
          <p:nvPr/>
        </p:nvSpPr>
        <p:spPr>
          <a:xfrm rot="10800000">
            <a:off x="584417" y="656158"/>
            <a:ext cx="94657" cy="72650"/>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29"/>
          <p:cNvSpPr/>
          <p:nvPr/>
        </p:nvSpPr>
        <p:spPr>
          <a:xfrm rot="10800000">
            <a:off x="236927" y="86289"/>
            <a:ext cx="64992" cy="50719"/>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29"/>
          <p:cNvSpPr/>
          <p:nvPr/>
        </p:nvSpPr>
        <p:spPr>
          <a:xfrm>
            <a:off x="8870435" y="728816"/>
            <a:ext cx="57416" cy="56860"/>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29"/>
          <p:cNvSpPr/>
          <p:nvPr/>
        </p:nvSpPr>
        <p:spPr>
          <a:xfrm>
            <a:off x="8510042" y="75325"/>
            <a:ext cx="94657" cy="72650"/>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29"/>
          <p:cNvSpPr/>
          <p:nvPr/>
        </p:nvSpPr>
        <p:spPr>
          <a:xfrm>
            <a:off x="8280877" y="550576"/>
            <a:ext cx="64992" cy="50719"/>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650A49A-FC4C-4CDF-8374-4FE4A4A66F2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3142A-1580-43F5-859C-DE570A4BC415}" type="slidenum">
              <a:rPr lang="en-US" smtClean="0"/>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1316287" y="1767225"/>
            <a:ext cx="2702400" cy="947400"/>
          </a:xfrm>
          <a:prstGeom prst="rect">
            <a:avLst/>
          </a:prstGeom>
        </p:spPr>
        <p:txBody>
          <a:bodyPr spcFirstLastPara="1" wrap="square" lIns="91425" tIns="91425" rIns="91425" bIns="91425" anchor="ctr" anchorCtr="0">
            <a:noAutofit/>
          </a:bodyPr>
          <a:lstStyle>
            <a:lvl1pPr lvl="0" algn="l">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6" name="Google Shape;106;p8"/>
          <p:cNvSpPr txBox="1">
            <a:spLocks noGrp="1"/>
          </p:cNvSpPr>
          <p:nvPr>
            <p:ph type="subTitle" idx="1"/>
          </p:nvPr>
        </p:nvSpPr>
        <p:spPr>
          <a:xfrm>
            <a:off x="1315812" y="2714625"/>
            <a:ext cx="2702400" cy="9474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p:txBody>
      </p:sp>
      <p:sp>
        <p:nvSpPr>
          <p:cNvPr id="107" name="Google Shape;107;p8"/>
          <p:cNvSpPr/>
          <p:nvPr/>
        </p:nvSpPr>
        <p:spPr>
          <a:xfrm rot="-5400000">
            <a:off x="-1238390"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8"/>
          <p:cNvSpPr/>
          <p:nvPr/>
        </p:nvSpPr>
        <p:spPr>
          <a:xfrm rot="-5699704">
            <a:off x="-630936" y="2349269"/>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8"/>
          <p:cNvSpPr/>
          <p:nvPr/>
        </p:nvSpPr>
        <p:spPr>
          <a:xfrm rot="5400000">
            <a:off x="7265941" y="2251919"/>
            <a:ext cx="3116445" cy="63966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8"/>
          <p:cNvSpPr/>
          <p:nvPr/>
        </p:nvSpPr>
        <p:spPr>
          <a:xfrm rot="5100296">
            <a:off x="7218023" y="2271314"/>
            <a:ext cx="2556908" cy="522923"/>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lt2"/>
        </a:solidFill>
        <a:effectLst/>
      </p:bgPr>
    </p:bg>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5172650" y="2493625"/>
            <a:ext cx="3314400" cy="523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3"/>
          <p:cNvSpPr txBox="1">
            <a:spLocks noGrp="1"/>
          </p:cNvSpPr>
          <p:nvPr>
            <p:ph type="title" idx="2" hasCustomPrompt="1"/>
          </p:nvPr>
        </p:nvSpPr>
        <p:spPr>
          <a:xfrm>
            <a:off x="5172643" y="1675213"/>
            <a:ext cx="1735800" cy="81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7200"/>
              <a:buNone/>
              <a:defRPr sz="60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0" name="Google Shape;30;p3"/>
          <p:cNvSpPr txBox="1">
            <a:spLocks noGrp="1"/>
          </p:cNvSpPr>
          <p:nvPr>
            <p:ph type="subTitle" idx="1"/>
          </p:nvPr>
        </p:nvSpPr>
        <p:spPr>
          <a:xfrm>
            <a:off x="5172650" y="3135675"/>
            <a:ext cx="3314400" cy="6096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None/>
              <a:defRPr sz="1500">
                <a:solidFill>
                  <a:srgbClr val="FFFFFF"/>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grpSp>
        <p:nvGrpSpPr>
          <p:cNvPr id="31" name="Google Shape;31;p3"/>
          <p:cNvGrpSpPr/>
          <p:nvPr/>
        </p:nvGrpSpPr>
        <p:grpSpPr>
          <a:xfrm>
            <a:off x="489115" y="1197655"/>
            <a:ext cx="4257601" cy="3078111"/>
            <a:chOff x="489115" y="1197655"/>
            <a:chExt cx="4257601" cy="3078111"/>
          </a:xfrm>
        </p:grpSpPr>
        <p:sp>
          <p:nvSpPr>
            <p:cNvPr id="32" name="Google Shape;32;p3"/>
            <p:cNvSpPr/>
            <p:nvPr/>
          </p:nvSpPr>
          <p:spPr>
            <a:xfrm rot="5400000">
              <a:off x="1518826" y="1080228"/>
              <a:ext cx="2100836" cy="3509314"/>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rgbClr val="F6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rot="4468260">
              <a:off x="1410556" y="1039298"/>
              <a:ext cx="2100783" cy="3509331"/>
            </a:xfrm>
            <a:custGeom>
              <a:avLst/>
              <a:gdLst/>
              <a:ahLst/>
              <a:cxnLst/>
              <a:rect l="l" t="t" r="r" b="b"/>
              <a:pathLst>
                <a:path w="12996" h="21709" extrusionOk="0">
                  <a:moveTo>
                    <a:pt x="7326" y="0"/>
                  </a:moveTo>
                  <a:cubicBezTo>
                    <a:pt x="4522" y="0"/>
                    <a:pt x="1576" y="168"/>
                    <a:pt x="1174" y="404"/>
                  </a:cubicBezTo>
                  <a:cubicBezTo>
                    <a:pt x="0" y="1098"/>
                    <a:pt x="539" y="20310"/>
                    <a:pt x="898" y="21220"/>
                  </a:cubicBezTo>
                  <a:cubicBezTo>
                    <a:pt x="1048" y="21586"/>
                    <a:pt x="2843" y="21708"/>
                    <a:pt x="4974" y="21708"/>
                  </a:cubicBezTo>
                  <a:cubicBezTo>
                    <a:pt x="8137" y="21708"/>
                    <a:pt x="12039" y="21440"/>
                    <a:pt x="12396" y="21304"/>
                  </a:cubicBezTo>
                  <a:cubicBezTo>
                    <a:pt x="12983" y="21076"/>
                    <a:pt x="12995" y="1302"/>
                    <a:pt x="12624" y="523"/>
                  </a:cubicBezTo>
                  <a:cubicBezTo>
                    <a:pt x="12445" y="147"/>
                    <a:pt x="9947" y="0"/>
                    <a:pt x="7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a:off x="695762" y="3866376"/>
              <a:ext cx="194637" cy="224796"/>
            </a:xfrm>
            <a:custGeom>
              <a:avLst/>
              <a:gdLst/>
              <a:ahLst/>
              <a:cxnLst/>
              <a:rect l="l" t="t" r="r" b="b"/>
              <a:pathLst>
                <a:path w="1749" h="2020" extrusionOk="0">
                  <a:moveTo>
                    <a:pt x="564" y="245"/>
                  </a:moveTo>
                  <a:cubicBezTo>
                    <a:pt x="580" y="245"/>
                    <a:pt x="596" y="248"/>
                    <a:pt x="611" y="256"/>
                  </a:cubicBezTo>
                  <a:cubicBezTo>
                    <a:pt x="671" y="292"/>
                    <a:pt x="695" y="447"/>
                    <a:pt x="719" y="519"/>
                  </a:cubicBezTo>
                  <a:cubicBezTo>
                    <a:pt x="755" y="651"/>
                    <a:pt x="803" y="783"/>
                    <a:pt x="839" y="902"/>
                  </a:cubicBezTo>
                  <a:cubicBezTo>
                    <a:pt x="855" y="961"/>
                    <a:pt x="901" y="996"/>
                    <a:pt x="951" y="996"/>
                  </a:cubicBezTo>
                  <a:cubicBezTo>
                    <a:pt x="973" y="996"/>
                    <a:pt x="996" y="989"/>
                    <a:pt x="1018" y="974"/>
                  </a:cubicBezTo>
                  <a:cubicBezTo>
                    <a:pt x="1078" y="938"/>
                    <a:pt x="1138" y="891"/>
                    <a:pt x="1186" y="843"/>
                  </a:cubicBezTo>
                  <a:cubicBezTo>
                    <a:pt x="1234" y="795"/>
                    <a:pt x="1282" y="723"/>
                    <a:pt x="1342" y="711"/>
                  </a:cubicBezTo>
                  <a:cubicBezTo>
                    <a:pt x="1352" y="707"/>
                    <a:pt x="1362" y="705"/>
                    <a:pt x="1372" y="705"/>
                  </a:cubicBezTo>
                  <a:cubicBezTo>
                    <a:pt x="1414" y="705"/>
                    <a:pt x="1442" y="746"/>
                    <a:pt x="1461" y="795"/>
                  </a:cubicBezTo>
                  <a:cubicBezTo>
                    <a:pt x="1473" y="879"/>
                    <a:pt x="1449" y="962"/>
                    <a:pt x="1389" y="1022"/>
                  </a:cubicBezTo>
                  <a:cubicBezTo>
                    <a:pt x="1282" y="1190"/>
                    <a:pt x="1162" y="1322"/>
                    <a:pt x="1006" y="1441"/>
                  </a:cubicBezTo>
                  <a:cubicBezTo>
                    <a:pt x="862" y="1573"/>
                    <a:pt x="707" y="1669"/>
                    <a:pt x="563" y="1777"/>
                  </a:cubicBezTo>
                  <a:cubicBezTo>
                    <a:pt x="503" y="1693"/>
                    <a:pt x="443" y="1609"/>
                    <a:pt x="395" y="1525"/>
                  </a:cubicBezTo>
                  <a:cubicBezTo>
                    <a:pt x="335" y="1429"/>
                    <a:pt x="300" y="1334"/>
                    <a:pt x="288" y="1226"/>
                  </a:cubicBezTo>
                  <a:cubicBezTo>
                    <a:pt x="264" y="1010"/>
                    <a:pt x="276" y="795"/>
                    <a:pt x="324" y="591"/>
                  </a:cubicBezTo>
                  <a:cubicBezTo>
                    <a:pt x="335" y="495"/>
                    <a:pt x="359" y="399"/>
                    <a:pt x="419" y="328"/>
                  </a:cubicBezTo>
                  <a:cubicBezTo>
                    <a:pt x="448" y="290"/>
                    <a:pt x="506" y="245"/>
                    <a:pt x="564" y="245"/>
                  </a:cubicBezTo>
                  <a:close/>
                  <a:moveTo>
                    <a:pt x="541" y="1"/>
                  </a:moveTo>
                  <a:cubicBezTo>
                    <a:pt x="473" y="1"/>
                    <a:pt x="407" y="19"/>
                    <a:pt x="347" y="52"/>
                  </a:cubicBezTo>
                  <a:cubicBezTo>
                    <a:pt x="228" y="124"/>
                    <a:pt x="144" y="232"/>
                    <a:pt x="96" y="364"/>
                  </a:cubicBezTo>
                  <a:cubicBezTo>
                    <a:pt x="60" y="495"/>
                    <a:pt x="36" y="639"/>
                    <a:pt x="24" y="783"/>
                  </a:cubicBezTo>
                  <a:cubicBezTo>
                    <a:pt x="0" y="926"/>
                    <a:pt x="0" y="1070"/>
                    <a:pt x="12" y="1214"/>
                  </a:cubicBezTo>
                  <a:cubicBezTo>
                    <a:pt x="24" y="1358"/>
                    <a:pt x="72" y="1489"/>
                    <a:pt x="132" y="1621"/>
                  </a:cubicBezTo>
                  <a:cubicBezTo>
                    <a:pt x="216" y="1741"/>
                    <a:pt x="324" y="1849"/>
                    <a:pt x="443" y="1933"/>
                  </a:cubicBezTo>
                  <a:cubicBezTo>
                    <a:pt x="455" y="1944"/>
                    <a:pt x="455" y="1944"/>
                    <a:pt x="467" y="1944"/>
                  </a:cubicBezTo>
                  <a:cubicBezTo>
                    <a:pt x="487" y="1994"/>
                    <a:pt x="532" y="2019"/>
                    <a:pt x="574" y="2019"/>
                  </a:cubicBezTo>
                  <a:cubicBezTo>
                    <a:pt x="583" y="2019"/>
                    <a:pt x="591" y="2018"/>
                    <a:pt x="599" y="2016"/>
                  </a:cubicBezTo>
                  <a:cubicBezTo>
                    <a:pt x="839" y="1909"/>
                    <a:pt x="1066" y="1753"/>
                    <a:pt x="1246" y="1561"/>
                  </a:cubicBezTo>
                  <a:cubicBezTo>
                    <a:pt x="1413" y="1406"/>
                    <a:pt x="1629" y="1202"/>
                    <a:pt x="1689" y="962"/>
                  </a:cubicBezTo>
                  <a:cubicBezTo>
                    <a:pt x="1749" y="735"/>
                    <a:pt x="1617" y="471"/>
                    <a:pt x="1378" y="459"/>
                  </a:cubicBezTo>
                  <a:cubicBezTo>
                    <a:pt x="1210" y="459"/>
                    <a:pt x="1114" y="567"/>
                    <a:pt x="1018" y="675"/>
                  </a:cubicBezTo>
                  <a:cubicBezTo>
                    <a:pt x="982" y="567"/>
                    <a:pt x="958" y="471"/>
                    <a:pt x="922" y="364"/>
                  </a:cubicBezTo>
                  <a:cubicBezTo>
                    <a:pt x="898" y="232"/>
                    <a:pt x="827" y="112"/>
                    <a:pt x="707" y="40"/>
                  </a:cubicBezTo>
                  <a:cubicBezTo>
                    <a:pt x="653" y="13"/>
                    <a:pt x="596" y="1"/>
                    <a:pt x="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4257549" y="1197655"/>
              <a:ext cx="178501" cy="187404"/>
            </a:xfrm>
            <a:custGeom>
              <a:avLst/>
              <a:gdLst/>
              <a:ahLst/>
              <a:cxnLst/>
              <a:rect l="l" t="t" r="r" b="b"/>
              <a:pathLst>
                <a:path w="1604" h="1684" extrusionOk="0">
                  <a:moveTo>
                    <a:pt x="524" y="256"/>
                  </a:moveTo>
                  <a:cubicBezTo>
                    <a:pt x="533" y="256"/>
                    <a:pt x="543" y="257"/>
                    <a:pt x="552" y="259"/>
                  </a:cubicBezTo>
                  <a:cubicBezTo>
                    <a:pt x="636" y="271"/>
                    <a:pt x="672" y="366"/>
                    <a:pt x="708" y="426"/>
                  </a:cubicBezTo>
                  <a:cubicBezTo>
                    <a:pt x="744" y="510"/>
                    <a:pt x="791" y="594"/>
                    <a:pt x="863" y="654"/>
                  </a:cubicBezTo>
                  <a:cubicBezTo>
                    <a:pt x="889" y="680"/>
                    <a:pt x="924" y="692"/>
                    <a:pt x="958" y="692"/>
                  </a:cubicBezTo>
                  <a:cubicBezTo>
                    <a:pt x="1003" y="692"/>
                    <a:pt x="1047" y="671"/>
                    <a:pt x="1067" y="630"/>
                  </a:cubicBezTo>
                  <a:cubicBezTo>
                    <a:pt x="1115" y="558"/>
                    <a:pt x="1175" y="426"/>
                    <a:pt x="1283" y="426"/>
                  </a:cubicBezTo>
                  <a:cubicBezTo>
                    <a:pt x="1390" y="438"/>
                    <a:pt x="1271" y="594"/>
                    <a:pt x="1247" y="642"/>
                  </a:cubicBezTo>
                  <a:lnTo>
                    <a:pt x="1259" y="642"/>
                  </a:lnTo>
                  <a:cubicBezTo>
                    <a:pt x="1079" y="905"/>
                    <a:pt x="911" y="1157"/>
                    <a:pt x="732" y="1420"/>
                  </a:cubicBezTo>
                  <a:cubicBezTo>
                    <a:pt x="720" y="1408"/>
                    <a:pt x="696" y="1396"/>
                    <a:pt x="684" y="1373"/>
                  </a:cubicBezTo>
                  <a:cubicBezTo>
                    <a:pt x="612" y="1313"/>
                    <a:pt x="540" y="1241"/>
                    <a:pt x="480" y="1157"/>
                  </a:cubicBezTo>
                  <a:cubicBezTo>
                    <a:pt x="372" y="989"/>
                    <a:pt x="312" y="798"/>
                    <a:pt x="300" y="606"/>
                  </a:cubicBezTo>
                  <a:cubicBezTo>
                    <a:pt x="288" y="510"/>
                    <a:pt x="312" y="414"/>
                    <a:pt x="372" y="342"/>
                  </a:cubicBezTo>
                  <a:cubicBezTo>
                    <a:pt x="404" y="290"/>
                    <a:pt x="462" y="256"/>
                    <a:pt x="524" y="256"/>
                  </a:cubicBezTo>
                  <a:close/>
                  <a:moveTo>
                    <a:pt x="506" y="1"/>
                  </a:moveTo>
                  <a:cubicBezTo>
                    <a:pt x="336" y="1"/>
                    <a:pt x="181" y="95"/>
                    <a:pt x="109" y="259"/>
                  </a:cubicBezTo>
                  <a:cubicBezTo>
                    <a:pt x="13" y="462"/>
                    <a:pt x="1" y="702"/>
                    <a:pt x="61" y="929"/>
                  </a:cubicBezTo>
                  <a:cubicBezTo>
                    <a:pt x="121" y="1145"/>
                    <a:pt x="240" y="1337"/>
                    <a:pt x="396" y="1492"/>
                  </a:cubicBezTo>
                  <a:cubicBezTo>
                    <a:pt x="480" y="1588"/>
                    <a:pt x="588" y="1660"/>
                    <a:pt x="720" y="1684"/>
                  </a:cubicBezTo>
                  <a:cubicBezTo>
                    <a:pt x="756" y="1684"/>
                    <a:pt x="791" y="1684"/>
                    <a:pt x="827" y="1672"/>
                  </a:cubicBezTo>
                  <a:cubicBezTo>
                    <a:pt x="863" y="1672"/>
                    <a:pt x="899" y="1648"/>
                    <a:pt x="923" y="1612"/>
                  </a:cubicBezTo>
                  <a:cubicBezTo>
                    <a:pt x="1043" y="1432"/>
                    <a:pt x="1163" y="1241"/>
                    <a:pt x="1283" y="1061"/>
                  </a:cubicBezTo>
                  <a:cubicBezTo>
                    <a:pt x="1402" y="869"/>
                    <a:pt x="1546" y="714"/>
                    <a:pt x="1570" y="510"/>
                  </a:cubicBezTo>
                  <a:cubicBezTo>
                    <a:pt x="1604" y="331"/>
                    <a:pt x="1469" y="173"/>
                    <a:pt x="1295" y="173"/>
                  </a:cubicBezTo>
                  <a:cubicBezTo>
                    <a:pt x="1283" y="173"/>
                    <a:pt x="1271" y="173"/>
                    <a:pt x="1259" y="175"/>
                  </a:cubicBezTo>
                  <a:cubicBezTo>
                    <a:pt x="1127" y="175"/>
                    <a:pt x="1019" y="247"/>
                    <a:pt x="947" y="342"/>
                  </a:cubicBezTo>
                  <a:cubicBezTo>
                    <a:pt x="923" y="307"/>
                    <a:pt x="911" y="271"/>
                    <a:pt x="887" y="247"/>
                  </a:cubicBezTo>
                  <a:cubicBezTo>
                    <a:pt x="839" y="151"/>
                    <a:pt x="767" y="67"/>
                    <a:pt x="672" y="31"/>
                  </a:cubicBezTo>
                  <a:cubicBezTo>
                    <a:pt x="616" y="11"/>
                    <a:pt x="560" y="1"/>
                    <a:pt x="5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a:off x="4634206" y="3396721"/>
              <a:ext cx="112510" cy="128029"/>
            </a:xfrm>
            <a:custGeom>
              <a:avLst/>
              <a:gdLst/>
              <a:ahLst/>
              <a:cxnLst/>
              <a:rect l="l" t="t" r="r" b="b"/>
              <a:pathLst>
                <a:path w="696" h="792" extrusionOk="0">
                  <a:moveTo>
                    <a:pt x="252" y="1"/>
                  </a:moveTo>
                  <a:cubicBezTo>
                    <a:pt x="234" y="1"/>
                    <a:pt x="216" y="7"/>
                    <a:pt x="204" y="19"/>
                  </a:cubicBezTo>
                  <a:cubicBezTo>
                    <a:pt x="192" y="42"/>
                    <a:pt x="169" y="66"/>
                    <a:pt x="157" y="102"/>
                  </a:cubicBezTo>
                  <a:cubicBezTo>
                    <a:pt x="145" y="138"/>
                    <a:pt x="145" y="174"/>
                    <a:pt x="145" y="210"/>
                  </a:cubicBezTo>
                  <a:cubicBezTo>
                    <a:pt x="145" y="246"/>
                    <a:pt x="145" y="258"/>
                    <a:pt x="133" y="294"/>
                  </a:cubicBezTo>
                  <a:cubicBezTo>
                    <a:pt x="121" y="318"/>
                    <a:pt x="133" y="330"/>
                    <a:pt x="121" y="342"/>
                  </a:cubicBezTo>
                  <a:lnTo>
                    <a:pt x="73" y="366"/>
                  </a:lnTo>
                  <a:cubicBezTo>
                    <a:pt x="61" y="366"/>
                    <a:pt x="37" y="378"/>
                    <a:pt x="25" y="402"/>
                  </a:cubicBezTo>
                  <a:cubicBezTo>
                    <a:pt x="1" y="402"/>
                    <a:pt x="1" y="426"/>
                    <a:pt x="25" y="438"/>
                  </a:cubicBezTo>
                  <a:cubicBezTo>
                    <a:pt x="49" y="450"/>
                    <a:pt x="61" y="450"/>
                    <a:pt x="73" y="462"/>
                  </a:cubicBezTo>
                  <a:lnTo>
                    <a:pt x="109" y="474"/>
                  </a:lnTo>
                  <a:cubicBezTo>
                    <a:pt x="97" y="569"/>
                    <a:pt x="109" y="677"/>
                    <a:pt x="145" y="773"/>
                  </a:cubicBezTo>
                  <a:cubicBezTo>
                    <a:pt x="157" y="785"/>
                    <a:pt x="172" y="791"/>
                    <a:pt x="186" y="791"/>
                  </a:cubicBezTo>
                  <a:cubicBezTo>
                    <a:pt x="201" y="791"/>
                    <a:pt x="216" y="785"/>
                    <a:pt x="228" y="773"/>
                  </a:cubicBezTo>
                  <a:cubicBezTo>
                    <a:pt x="300" y="713"/>
                    <a:pt x="348" y="617"/>
                    <a:pt x="360" y="522"/>
                  </a:cubicBezTo>
                  <a:cubicBezTo>
                    <a:pt x="408" y="534"/>
                    <a:pt x="456" y="534"/>
                    <a:pt x="504" y="534"/>
                  </a:cubicBezTo>
                  <a:cubicBezTo>
                    <a:pt x="540" y="534"/>
                    <a:pt x="564" y="522"/>
                    <a:pt x="600" y="522"/>
                  </a:cubicBezTo>
                  <a:cubicBezTo>
                    <a:pt x="624" y="510"/>
                    <a:pt x="636" y="510"/>
                    <a:pt x="648" y="498"/>
                  </a:cubicBezTo>
                  <a:lnTo>
                    <a:pt x="660" y="498"/>
                  </a:lnTo>
                  <a:lnTo>
                    <a:pt x="672" y="486"/>
                  </a:lnTo>
                  <a:cubicBezTo>
                    <a:pt x="696" y="462"/>
                    <a:pt x="696" y="438"/>
                    <a:pt x="684" y="426"/>
                  </a:cubicBezTo>
                  <a:cubicBezTo>
                    <a:pt x="672" y="414"/>
                    <a:pt x="672" y="414"/>
                    <a:pt x="672" y="402"/>
                  </a:cubicBezTo>
                  <a:cubicBezTo>
                    <a:pt x="660" y="396"/>
                    <a:pt x="654" y="393"/>
                    <a:pt x="652" y="393"/>
                  </a:cubicBezTo>
                  <a:cubicBezTo>
                    <a:pt x="651" y="393"/>
                    <a:pt x="654" y="396"/>
                    <a:pt x="660" y="402"/>
                  </a:cubicBezTo>
                  <a:cubicBezTo>
                    <a:pt x="648" y="390"/>
                    <a:pt x="636" y="378"/>
                    <a:pt x="612" y="366"/>
                  </a:cubicBezTo>
                  <a:cubicBezTo>
                    <a:pt x="588" y="354"/>
                    <a:pt x="552" y="342"/>
                    <a:pt x="516" y="330"/>
                  </a:cubicBezTo>
                  <a:cubicBezTo>
                    <a:pt x="482" y="321"/>
                    <a:pt x="448" y="313"/>
                    <a:pt x="410" y="313"/>
                  </a:cubicBezTo>
                  <a:cubicBezTo>
                    <a:pt x="394" y="313"/>
                    <a:pt x="378" y="314"/>
                    <a:pt x="360" y="318"/>
                  </a:cubicBezTo>
                  <a:lnTo>
                    <a:pt x="360" y="210"/>
                  </a:lnTo>
                  <a:cubicBezTo>
                    <a:pt x="360" y="138"/>
                    <a:pt x="336" y="66"/>
                    <a:pt x="300" y="19"/>
                  </a:cubicBezTo>
                  <a:cubicBezTo>
                    <a:pt x="288" y="7"/>
                    <a:pt x="270"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4210014" y="1564700"/>
              <a:ext cx="125927" cy="161329"/>
            </a:xfrm>
            <a:custGeom>
              <a:avLst/>
              <a:gdLst/>
              <a:ahLst/>
              <a:cxnLst/>
              <a:rect l="l" t="t" r="r" b="b"/>
              <a:pathLst>
                <a:path w="779" h="998" extrusionOk="0">
                  <a:moveTo>
                    <a:pt x="386" y="1"/>
                  </a:moveTo>
                  <a:cubicBezTo>
                    <a:pt x="369" y="1"/>
                    <a:pt x="351" y="6"/>
                    <a:pt x="336" y="18"/>
                  </a:cubicBezTo>
                  <a:cubicBezTo>
                    <a:pt x="324" y="30"/>
                    <a:pt x="312" y="42"/>
                    <a:pt x="312" y="66"/>
                  </a:cubicBezTo>
                  <a:cubicBezTo>
                    <a:pt x="300" y="137"/>
                    <a:pt x="288" y="221"/>
                    <a:pt x="288" y="293"/>
                  </a:cubicBezTo>
                  <a:cubicBezTo>
                    <a:pt x="288" y="305"/>
                    <a:pt x="288" y="317"/>
                    <a:pt x="288" y="329"/>
                  </a:cubicBezTo>
                  <a:lnTo>
                    <a:pt x="180" y="329"/>
                  </a:lnTo>
                  <a:cubicBezTo>
                    <a:pt x="168" y="326"/>
                    <a:pt x="156" y="325"/>
                    <a:pt x="144" y="325"/>
                  </a:cubicBezTo>
                  <a:cubicBezTo>
                    <a:pt x="109" y="325"/>
                    <a:pt x="75" y="338"/>
                    <a:pt x="48" y="365"/>
                  </a:cubicBezTo>
                  <a:cubicBezTo>
                    <a:pt x="24" y="389"/>
                    <a:pt x="12" y="413"/>
                    <a:pt x="12" y="437"/>
                  </a:cubicBezTo>
                  <a:cubicBezTo>
                    <a:pt x="0" y="437"/>
                    <a:pt x="0" y="449"/>
                    <a:pt x="12" y="461"/>
                  </a:cubicBezTo>
                  <a:cubicBezTo>
                    <a:pt x="12" y="473"/>
                    <a:pt x="24" y="473"/>
                    <a:pt x="36" y="485"/>
                  </a:cubicBezTo>
                  <a:cubicBezTo>
                    <a:pt x="40" y="488"/>
                    <a:pt x="42" y="490"/>
                    <a:pt x="44" y="490"/>
                  </a:cubicBezTo>
                  <a:cubicBezTo>
                    <a:pt x="48" y="490"/>
                    <a:pt x="48" y="481"/>
                    <a:pt x="48" y="473"/>
                  </a:cubicBezTo>
                  <a:lnTo>
                    <a:pt x="84" y="473"/>
                  </a:lnTo>
                  <a:lnTo>
                    <a:pt x="108" y="485"/>
                  </a:lnTo>
                  <a:lnTo>
                    <a:pt x="180" y="509"/>
                  </a:lnTo>
                  <a:cubicBezTo>
                    <a:pt x="204" y="509"/>
                    <a:pt x="240" y="521"/>
                    <a:pt x="276" y="533"/>
                  </a:cubicBezTo>
                  <a:lnTo>
                    <a:pt x="276" y="748"/>
                  </a:lnTo>
                  <a:cubicBezTo>
                    <a:pt x="276" y="820"/>
                    <a:pt x="300" y="892"/>
                    <a:pt x="324" y="964"/>
                  </a:cubicBezTo>
                  <a:cubicBezTo>
                    <a:pt x="331" y="985"/>
                    <a:pt x="350" y="998"/>
                    <a:pt x="369" y="998"/>
                  </a:cubicBezTo>
                  <a:cubicBezTo>
                    <a:pt x="383" y="998"/>
                    <a:pt x="398" y="991"/>
                    <a:pt x="408" y="976"/>
                  </a:cubicBezTo>
                  <a:cubicBezTo>
                    <a:pt x="443" y="916"/>
                    <a:pt x="467" y="844"/>
                    <a:pt x="491" y="772"/>
                  </a:cubicBezTo>
                  <a:cubicBezTo>
                    <a:pt x="491" y="712"/>
                    <a:pt x="503" y="641"/>
                    <a:pt x="503" y="581"/>
                  </a:cubicBezTo>
                  <a:lnTo>
                    <a:pt x="515" y="581"/>
                  </a:lnTo>
                  <a:cubicBezTo>
                    <a:pt x="533" y="584"/>
                    <a:pt x="551" y="585"/>
                    <a:pt x="569" y="585"/>
                  </a:cubicBezTo>
                  <a:cubicBezTo>
                    <a:pt x="622" y="585"/>
                    <a:pt x="674" y="572"/>
                    <a:pt x="719" y="545"/>
                  </a:cubicBezTo>
                  <a:lnTo>
                    <a:pt x="719" y="545"/>
                  </a:lnTo>
                  <a:lnTo>
                    <a:pt x="683" y="569"/>
                  </a:lnTo>
                  <a:cubicBezTo>
                    <a:pt x="707" y="569"/>
                    <a:pt x="743" y="557"/>
                    <a:pt x="755" y="533"/>
                  </a:cubicBezTo>
                  <a:cubicBezTo>
                    <a:pt x="779" y="521"/>
                    <a:pt x="779" y="509"/>
                    <a:pt x="779" y="485"/>
                  </a:cubicBezTo>
                  <a:cubicBezTo>
                    <a:pt x="755" y="461"/>
                    <a:pt x="731" y="437"/>
                    <a:pt x="707" y="425"/>
                  </a:cubicBezTo>
                  <a:cubicBezTo>
                    <a:pt x="659" y="389"/>
                    <a:pt x="611" y="365"/>
                    <a:pt x="551" y="353"/>
                  </a:cubicBezTo>
                  <a:lnTo>
                    <a:pt x="503" y="353"/>
                  </a:lnTo>
                  <a:lnTo>
                    <a:pt x="503" y="305"/>
                  </a:lnTo>
                  <a:cubicBezTo>
                    <a:pt x="503" y="221"/>
                    <a:pt x="491" y="137"/>
                    <a:pt x="467" y="66"/>
                  </a:cubicBezTo>
                  <a:cubicBezTo>
                    <a:pt x="459" y="25"/>
                    <a:pt x="424" y="1"/>
                    <a:pt x="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1">
  <p:cSld name="CUSTOM_3">
    <p:spTree>
      <p:nvGrpSpPr>
        <p:cNvPr id="1" name="Shape 154"/>
        <p:cNvGrpSpPr/>
        <p:nvPr/>
      </p:nvGrpSpPr>
      <p:grpSpPr>
        <a:xfrm>
          <a:off x="0" y="0"/>
          <a:ext cx="0" cy="0"/>
          <a:chOff x="0" y="0"/>
          <a:chExt cx="0" cy="0"/>
        </a:xfrm>
      </p:grpSpPr>
      <p:sp>
        <p:nvSpPr>
          <p:cNvPr id="155" name="Google Shape;155;p15"/>
          <p:cNvSpPr txBox="1">
            <a:spLocks noGrp="1"/>
          </p:cNvSpPr>
          <p:nvPr>
            <p:ph type="title" hasCustomPrompt="1"/>
          </p:nvPr>
        </p:nvSpPr>
        <p:spPr>
          <a:xfrm>
            <a:off x="1702650" y="6154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6" name="Google Shape;156;p15"/>
          <p:cNvSpPr txBox="1">
            <a:spLocks noGrp="1"/>
          </p:cNvSpPr>
          <p:nvPr>
            <p:ph type="subTitle" idx="1"/>
          </p:nvPr>
        </p:nvSpPr>
        <p:spPr>
          <a:xfrm>
            <a:off x="2466600" y="1137600"/>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sp>
        <p:nvSpPr>
          <p:cNvPr id="157" name="Google Shape;157;p15"/>
          <p:cNvSpPr txBox="1">
            <a:spLocks noGrp="1"/>
          </p:cNvSpPr>
          <p:nvPr>
            <p:ph type="title" idx="2" hasCustomPrompt="1"/>
          </p:nvPr>
        </p:nvSpPr>
        <p:spPr>
          <a:xfrm>
            <a:off x="1702650" y="218752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58" name="Google Shape;158;p15"/>
          <p:cNvSpPr txBox="1">
            <a:spLocks noGrp="1"/>
          </p:cNvSpPr>
          <p:nvPr>
            <p:ph type="subTitle" idx="3"/>
          </p:nvPr>
        </p:nvSpPr>
        <p:spPr>
          <a:xfrm>
            <a:off x="2466600" y="2709525"/>
            <a:ext cx="42108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sp>
        <p:nvSpPr>
          <p:cNvPr id="159" name="Google Shape;159;p15"/>
          <p:cNvSpPr txBox="1">
            <a:spLocks noGrp="1"/>
          </p:cNvSpPr>
          <p:nvPr>
            <p:ph type="title" idx="4" hasCustomPrompt="1"/>
          </p:nvPr>
        </p:nvSpPr>
        <p:spPr>
          <a:xfrm>
            <a:off x="1702650" y="3699275"/>
            <a:ext cx="5738700" cy="5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4800" b="1"/>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0" name="Google Shape;160;p15"/>
          <p:cNvSpPr txBox="1">
            <a:spLocks noGrp="1"/>
          </p:cNvSpPr>
          <p:nvPr>
            <p:ph type="subTitle" idx="5"/>
          </p:nvPr>
        </p:nvSpPr>
        <p:spPr>
          <a:xfrm>
            <a:off x="2119800" y="4221275"/>
            <a:ext cx="4904400" cy="46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spcBef>
                <a:spcPts val="0"/>
              </a:spcBef>
              <a:spcAft>
                <a:spcPts val="0"/>
              </a:spcAft>
              <a:buSzPts val="1600"/>
              <a:buNone/>
              <a:defRPr sz="1600"/>
            </a:lvl2pPr>
            <a:lvl3pPr lvl="2" algn="ctr" rtl="0">
              <a:spcBef>
                <a:spcPts val="1600"/>
              </a:spcBef>
              <a:spcAft>
                <a:spcPts val="0"/>
              </a:spcAft>
              <a:buSzPts val="1600"/>
              <a:buNone/>
              <a:defRPr sz="1600"/>
            </a:lvl3pPr>
            <a:lvl4pPr lvl="3" algn="ctr" rtl="0">
              <a:spcBef>
                <a:spcPts val="1600"/>
              </a:spcBef>
              <a:spcAft>
                <a:spcPts val="0"/>
              </a:spcAft>
              <a:buSzPts val="1600"/>
              <a:buNone/>
              <a:defRPr sz="1600"/>
            </a:lvl4pPr>
            <a:lvl5pPr lvl="4" algn="ctr" rtl="0">
              <a:spcBef>
                <a:spcPts val="1600"/>
              </a:spcBef>
              <a:spcAft>
                <a:spcPts val="0"/>
              </a:spcAft>
              <a:buSzPts val="1600"/>
              <a:buNone/>
              <a:defRPr sz="1600"/>
            </a:lvl5pPr>
            <a:lvl6pPr lvl="5" algn="ctr" rtl="0">
              <a:spcBef>
                <a:spcPts val="1600"/>
              </a:spcBef>
              <a:spcAft>
                <a:spcPts val="0"/>
              </a:spcAft>
              <a:buSzPts val="1600"/>
              <a:buNone/>
              <a:defRPr sz="1600"/>
            </a:lvl6pPr>
            <a:lvl7pPr lvl="6" algn="ctr" rtl="0">
              <a:spcBef>
                <a:spcPts val="1600"/>
              </a:spcBef>
              <a:spcAft>
                <a:spcPts val="0"/>
              </a:spcAft>
              <a:buSzPts val="1600"/>
              <a:buNone/>
              <a:defRPr sz="1600"/>
            </a:lvl7pPr>
            <a:lvl8pPr lvl="7" algn="ctr" rtl="0">
              <a:spcBef>
                <a:spcPts val="1600"/>
              </a:spcBef>
              <a:spcAft>
                <a:spcPts val="0"/>
              </a:spcAft>
              <a:buSzPts val="1600"/>
              <a:buNone/>
              <a:defRPr sz="1600"/>
            </a:lvl8pPr>
            <a:lvl9pPr lvl="8" algn="ctr" rtl="0">
              <a:spcBef>
                <a:spcPts val="1600"/>
              </a:spcBef>
              <a:spcAft>
                <a:spcPts val="1600"/>
              </a:spcAft>
              <a:buSzPts val="1600"/>
              <a:buNone/>
              <a:defRPr sz="1600"/>
            </a:lvl9pPr>
          </a:lstStyle>
          <a:p/>
        </p:txBody>
      </p:sp>
      <p:grpSp>
        <p:nvGrpSpPr>
          <p:cNvPr id="161" name="Google Shape;161;p15"/>
          <p:cNvGrpSpPr/>
          <p:nvPr/>
        </p:nvGrpSpPr>
        <p:grpSpPr>
          <a:xfrm rot="5400000" flipH="1">
            <a:off x="6900632" y="2900132"/>
            <a:ext cx="3723775" cy="762962"/>
            <a:chOff x="0" y="-74"/>
            <a:chExt cx="2762649" cy="372831"/>
          </a:xfrm>
        </p:grpSpPr>
        <p:sp>
          <p:nvSpPr>
            <p:cNvPr id="162" name="Google Shape;162;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5" name="Google Shape;165;p15"/>
          <p:cNvGrpSpPr/>
          <p:nvPr/>
        </p:nvGrpSpPr>
        <p:grpSpPr>
          <a:xfrm rot="-5400000">
            <a:off x="-1480407" y="2900132"/>
            <a:ext cx="3723775" cy="762962"/>
            <a:chOff x="0" y="-74"/>
            <a:chExt cx="2762649" cy="372831"/>
          </a:xfrm>
        </p:grpSpPr>
        <p:sp>
          <p:nvSpPr>
            <p:cNvPr id="166" name="Google Shape;166;p15"/>
            <p:cNvSpPr/>
            <p:nvPr/>
          </p:nvSpPr>
          <p:spPr>
            <a:xfrm rot="5400000" flipH="1">
              <a:off x="1194988" y="-1194987"/>
              <a:ext cx="372749" cy="2762574"/>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5"/>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5"/>
            <p:cNvSpPr/>
            <p:nvPr/>
          </p:nvSpPr>
          <p:spPr>
            <a:xfrm>
              <a:off x="0" y="0"/>
              <a:ext cx="122425" cy="363675"/>
            </a:xfrm>
            <a:prstGeom prst="flowChartProcess">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15"/>
          <p:cNvGrpSpPr/>
          <p:nvPr/>
        </p:nvGrpSpPr>
        <p:grpSpPr>
          <a:xfrm>
            <a:off x="1241" y="140880"/>
            <a:ext cx="627065" cy="1335950"/>
            <a:chOff x="5607854" y="-786570"/>
            <a:chExt cx="627065" cy="1335950"/>
          </a:xfrm>
        </p:grpSpPr>
        <p:sp>
          <p:nvSpPr>
            <p:cNvPr id="170" name="Google Shape;170;p15"/>
            <p:cNvSpPr/>
            <p:nvPr/>
          </p:nvSpPr>
          <p:spPr>
            <a:xfrm>
              <a:off x="5665861" y="-464624"/>
              <a:ext cx="460842" cy="928515"/>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5"/>
            <p:cNvSpPr/>
            <p:nvPr/>
          </p:nvSpPr>
          <p:spPr>
            <a:xfrm>
              <a:off x="5739109" y="-459221"/>
              <a:ext cx="382854" cy="832177"/>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5"/>
            <p:cNvSpPr/>
            <p:nvPr/>
          </p:nvSpPr>
          <p:spPr>
            <a:xfrm>
              <a:off x="5700064" y="191604"/>
              <a:ext cx="534854" cy="357776"/>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5"/>
            <p:cNvSpPr/>
            <p:nvPr/>
          </p:nvSpPr>
          <p:spPr>
            <a:xfrm>
              <a:off x="5737886" y="196447"/>
              <a:ext cx="490916" cy="315112"/>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15"/>
            <p:cNvSpPr/>
            <p:nvPr/>
          </p:nvSpPr>
          <p:spPr>
            <a:xfrm>
              <a:off x="5789624" y="1577"/>
              <a:ext cx="414152" cy="479753"/>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15"/>
            <p:cNvSpPr/>
            <p:nvPr/>
          </p:nvSpPr>
          <p:spPr>
            <a:xfrm>
              <a:off x="5607854" y="-786570"/>
              <a:ext cx="343147" cy="1101006"/>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6" name="Google Shape;176;p15"/>
          <p:cNvGrpSpPr/>
          <p:nvPr/>
        </p:nvGrpSpPr>
        <p:grpSpPr>
          <a:xfrm>
            <a:off x="8515700" y="140882"/>
            <a:ext cx="628291" cy="1335950"/>
            <a:chOff x="2909050" y="-862043"/>
            <a:chExt cx="628291" cy="1335950"/>
          </a:xfrm>
        </p:grpSpPr>
        <p:sp>
          <p:nvSpPr>
            <p:cNvPr id="177" name="Google Shape;177;p15"/>
            <p:cNvSpPr/>
            <p:nvPr/>
          </p:nvSpPr>
          <p:spPr>
            <a:xfrm>
              <a:off x="3017215" y="-540096"/>
              <a:ext cx="460893" cy="928515"/>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15"/>
            <p:cNvSpPr/>
            <p:nvPr/>
          </p:nvSpPr>
          <p:spPr>
            <a:xfrm>
              <a:off x="3021395" y="-534693"/>
              <a:ext cx="383466" cy="832177"/>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15"/>
            <p:cNvSpPr/>
            <p:nvPr/>
          </p:nvSpPr>
          <p:spPr>
            <a:xfrm>
              <a:off x="2909050" y="116132"/>
              <a:ext cx="534854" cy="357776"/>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5"/>
            <p:cNvSpPr/>
            <p:nvPr/>
          </p:nvSpPr>
          <p:spPr>
            <a:xfrm>
              <a:off x="2915167" y="120974"/>
              <a:ext cx="491477" cy="315112"/>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5"/>
            <p:cNvSpPr/>
            <p:nvPr/>
          </p:nvSpPr>
          <p:spPr>
            <a:xfrm>
              <a:off x="2940195" y="-73896"/>
              <a:ext cx="414152" cy="479753"/>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5"/>
            <p:cNvSpPr/>
            <p:nvPr/>
          </p:nvSpPr>
          <p:spPr>
            <a:xfrm>
              <a:off x="3192919" y="-862043"/>
              <a:ext cx="344421" cy="1101006"/>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8">
    <p:bg>
      <p:bgPr>
        <a:solidFill>
          <a:schemeClr val="lt2"/>
        </a:solidFill>
        <a:effectLst/>
      </p:bgPr>
    </p:bg>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p:txBody>
      </p:sp>
      <p:grpSp>
        <p:nvGrpSpPr>
          <p:cNvPr id="185" name="Google Shape;185;p16"/>
          <p:cNvGrpSpPr/>
          <p:nvPr/>
        </p:nvGrpSpPr>
        <p:grpSpPr>
          <a:xfrm rot="-5400000" flipH="1">
            <a:off x="-1972491" y="2007260"/>
            <a:ext cx="4144250" cy="207519"/>
            <a:chOff x="0" y="-76"/>
            <a:chExt cx="2762649" cy="372832"/>
          </a:xfrm>
        </p:grpSpPr>
        <p:sp>
          <p:nvSpPr>
            <p:cNvPr id="186" name="Google Shape;186;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9" name="Google Shape;189;p16"/>
          <p:cNvSpPr/>
          <p:nvPr/>
        </p:nvSpPr>
        <p:spPr>
          <a:xfrm rot="10203590" flipH="1">
            <a:off x="116095" y="-31644"/>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16"/>
          <p:cNvSpPr/>
          <p:nvPr/>
        </p:nvSpPr>
        <p:spPr>
          <a:xfrm rot="-10098159" flipH="1">
            <a:off x="53938" y="75238"/>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6"/>
          <p:cNvSpPr/>
          <p:nvPr/>
        </p:nvSpPr>
        <p:spPr>
          <a:xfrm rot="10360619" flipH="1">
            <a:off x="106972" y="40755"/>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6"/>
          <p:cNvSpPr/>
          <p:nvPr/>
        </p:nvSpPr>
        <p:spPr>
          <a:xfrm rot="9459569" flipH="1">
            <a:off x="-18037" y="85514"/>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3" name="Google Shape;193;p16"/>
          <p:cNvGrpSpPr/>
          <p:nvPr/>
        </p:nvGrpSpPr>
        <p:grpSpPr>
          <a:xfrm rot="5400000">
            <a:off x="6972215" y="1969185"/>
            <a:ext cx="4144250" cy="207519"/>
            <a:chOff x="0" y="-76"/>
            <a:chExt cx="2762649" cy="372832"/>
          </a:xfrm>
        </p:grpSpPr>
        <p:sp>
          <p:nvSpPr>
            <p:cNvPr id="194" name="Google Shape;194;p16"/>
            <p:cNvSpPr/>
            <p:nvPr/>
          </p:nvSpPr>
          <p:spPr>
            <a:xfrm rot="5400000" flipH="1">
              <a:off x="1199480" y="-1199554"/>
              <a:ext cx="363691" cy="2762647"/>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1A4E6E">
                <a:alpha val="45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16"/>
            <p:cNvSpPr/>
            <p:nvPr/>
          </p:nvSpPr>
          <p:spPr>
            <a:xfrm rot="5400000" flipH="1">
              <a:off x="803247" y="-803252"/>
              <a:ext cx="372828" cy="1979189"/>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6"/>
            <p:cNvSpPr/>
            <p:nvPr/>
          </p:nvSpPr>
          <p:spPr>
            <a:xfrm>
              <a:off x="0" y="0"/>
              <a:ext cx="122425" cy="363675"/>
            </a:xfrm>
            <a:prstGeom prst="flowChartProcess">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97" name="Google Shape;197;p16"/>
          <p:cNvSpPr/>
          <p:nvPr/>
        </p:nvSpPr>
        <p:spPr>
          <a:xfrm rot="-10203590">
            <a:off x="8831301" y="-69719"/>
            <a:ext cx="196579" cy="1513621"/>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16"/>
          <p:cNvSpPr/>
          <p:nvPr/>
        </p:nvSpPr>
        <p:spPr>
          <a:xfrm rot="10098159">
            <a:off x="8501414" y="37163"/>
            <a:ext cx="588622" cy="757507"/>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16"/>
          <p:cNvSpPr/>
          <p:nvPr/>
        </p:nvSpPr>
        <p:spPr>
          <a:xfrm rot="-10360619">
            <a:off x="8713279" y="2680"/>
            <a:ext cx="323724" cy="93409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6"/>
          <p:cNvSpPr/>
          <p:nvPr/>
        </p:nvSpPr>
        <p:spPr>
          <a:xfrm rot="-9459569">
            <a:off x="8972619" y="47439"/>
            <a:ext cx="189392" cy="56501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6">
    <p:spTree>
      <p:nvGrpSpPr>
        <p:cNvPr id="1" name="Shape 295"/>
        <p:cNvGrpSpPr/>
        <p:nvPr/>
      </p:nvGrpSpPr>
      <p:grpSpPr>
        <a:xfrm>
          <a:off x="0" y="0"/>
          <a:ext cx="0" cy="0"/>
          <a:chOff x="0" y="0"/>
          <a:chExt cx="0" cy="0"/>
        </a:xfrm>
      </p:grpSpPr>
      <p:sp>
        <p:nvSpPr>
          <p:cNvPr id="296" name="Google Shape;296;p20"/>
          <p:cNvSpPr/>
          <p:nvPr/>
        </p:nvSpPr>
        <p:spPr>
          <a:xfrm>
            <a:off x="0" y="2912075"/>
            <a:ext cx="9248956" cy="295175"/>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20"/>
          <p:cNvSpPr/>
          <p:nvPr/>
        </p:nvSpPr>
        <p:spPr>
          <a:xfrm rot="-47254">
            <a:off x="720403" y="3115707"/>
            <a:ext cx="7474471" cy="243037"/>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20"/>
          <p:cNvSpPr/>
          <p:nvPr/>
        </p:nvSpPr>
        <p:spPr>
          <a:xfrm>
            <a:off x="0" y="0"/>
            <a:ext cx="9144000" cy="291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20"/>
          <p:cNvSpPr txBox="1">
            <a:spLocks noGrp="1"/>
          </p:cNvSpPr>
          <p:nvPr>
            <p:ph type="ctrTitle"/>
          </p:nvPr>
        </p:nvSpPr>
        <p:spPr>
          <a:xfrm>
            <a:off x="713250" y="1225563"/>
            <a:ext cx="7717500" cy="80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
        <p:nvSpPr>
          <p:cNvPr id="300" name="Google Shape;300;p20"/>
          <p:cNvSpPr txBox="1">
            <a:spLocks noGrp="1"/>
          </p:cNvSpPr>
          <p:nvPr>
            <p:ph type="subTitle" idx="1"/>
          </p:nvPr>
        </p:nvSpPr>
        <p:spPr>
          <a:xfrm>
            <a:off x="713250" y="2031075"/>
            <a:ext cx="7717500" cy="41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atin typeface="Montserrat Light"/>
                <a:ea typeface="Montserrat Light"/>
                <a:cs typeface="Montserrat Light"/>
                <a:sym typeface="Montserrat Light"/>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p:txBody>
      </p:sp>
      <p:grpSp>
        <p:nvGrpSpPr>
          <p:cNvPr id="301" name="Google Shape;301;p20"/>
          <p:cNvGrpSpPr/>
          <p:nvPr/>
        </p:nvGrpSpPr>
        <p:grpSpPr>
          <a:xfrm>
            <a:off x="7000361" y="4008548"/>
            <a:ext cx="769213" cy="1171557"/>
            <a:chOff x="-118314" y="4008548"/>
            <a:chExt cx="769213" cy="1171557"/>
          </a:xfrm>
        </p:grpSpPr>
        <p:sp>
          <p:nvSpPr>
            <p:cNvPr id="302" name="Google Shape;302;p20"/>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20"/>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20"/>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20"/>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20"/>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7" name="Google Shape;307;p20"/>
          <p:cNvGrpSpPr/>
          <p:nvPr/>
        </p:nvGrpSpPr>
        <p:grpSpPr>
          <a:xfrm>
            <a:off x="1542770" y="4344104"/>
            <a:ext cx="656303" cy="836001"/>
            <a:chOff x="8543645" y="4344104"/>
            <a:chExt cx="656303" cy="836001"/>
          </a:xfrm>
        </p:grpSpPr>
        <p:sp>
          <p:nvSpPr>
            <p:cNvPr id="308" name="Google Shape;308;p20"/>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309;p20"/>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310;p20"/>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311;p20"/>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4">
    <p:spTree>
      <p:nvGrpSpPr>
        <p:cNvPr id="1" name="Shape 312"/>
        <p:cNvGrpSpPr/>
        <p:nvPr/>
      </p:nvGrpSpPr>
      <p:grpSpPr>
        <a:xfrm>
          <a:off x="0" y="0"/>
          <a:ext cx="0" cy="0"/>
          <a:chOff x="0" y="0"/>
          <a:chExt cx="0" cy="0"/>
        </a:xfrm>
      </p:grpSpPr>
      <p:sp>
        <p:nvSpPr>
          <p:cNvPr id="313" name="Google Shape;313;p21"/>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21"/>
          <p:cNvSpPr txBox="1">
            <a:spLocks noGrp="1"/>
          </p:cNvSpPr>
          <p:nvPr>
            <p:ph type="subTitle" idx="1"/>
          </p:nvPr>
        </p:nvSpPr>
        <p:spPr>
          <a:xfrm>
            <a:off x="713250"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315" name="Google Shape;315;p21"/>
          <p:cNvSpPr txBox="1">
            <a:spLocks noGrp="1"/>
          </p:cNvSpPr>
          <p:nvPr>
            <p:ph type="subTitle" idx="2"/>
          </p:nvPr>
        </p:nvSpPr>
        <p:spPr>
          <a:xfrm>
            <a:off x="713250"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316" name="Google Shape;316;p21"/>
          <p:cNvSpPr txBox="1">
            <a:spLocks noGrp="1"/>
          </p:cNvSpPr>
          <p:nvPr>
            <p:ph type="subTitle" idx="3"/>
          </p:nvPr>
        </p:nvSpPr>
        <p:spPr>
          <a:xfrm>
            <a:off x="4696325" y="1781775"/>
            <a:ext cx="3734400" cy="27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sz="12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317" name="Google Shape;317;p21"/>
          <p:cNvSpPr txBox="1">
            <a:spLocks noGrp="1"/>
          </p:cNvSpPr>
          <p:nvPr>
            <p:ph type="subTitle" idx="4"/>
          </p:nvPr>
        </p:nvSpPr>
        <p:spPr>
          <a:xfrm>
            <a:off x="4696325" y="1381275"/>
            <a:ext cx="3734400" cy="400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318" name="Google Shape;318;p21"/>
          <p:cNvGrpSpPr/>
          <p:nvPr/>
        </p:nvGrpSpPr>
        <p:grpSpPr>
          <a:xfrm rot="-5400000">
            <a:off x="8342906" y="4395112"/>
            <a:ext cx="814903" cy="787034"/>
            <a:chOff x="1850046" y="4417768"/>
            <a:chExt cx="1087552" cy="713281"/>
          </a:xfrm>
        </p:grpSpPr>
        <p:sp>
          <p:nvSpPr>
            <p:cNvPr id="319" name="Google Shape;319;p21"/>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21"/>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1" name="Google Shape;321;p21"/>
          <p:cNvSpPr/>
          <p:nvPr/>
        </p:nvSpPr>
        <p:spPr>
          <a:xfrm rot="10800000">
            <a:off x="11" y="6"/>
            <a:ext cx="9143989"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21"/>
          <p:cNvSpPr/>
          <p:nvPr/>
        </p:nvSpPr>
        <p:spPr>
          <a:xfrm rot="5771" flipH="1">
            <a:off x="800296" y="40737"/>
            <a:ext cx="8283670" cy="134760"/>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3" name="Google Shape;323;p21"/>
          <p:cNvGrpSpPr/>
          <p:nvPr/>
        </p:nvGrpSpPr>
        <p:grpSpPr>
          <a:xfrm rot="2700000" flipH="1">
            <a:off x="71834" y="4312450"/>
            <a:ext cx="843973" cy="667196"/>
            <a:chOff x="227125" y="3607050"/>
            <a:chExt cx="1099850" cy="869478"/>
          </a:xfrm>
        </p:grpSpPr>
        <p:sp>
          <p:nvSpPr>
            <p:cNvPr id="324" name="Google Shape;324;p21"/>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21"/>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21"/>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21"/>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21"/>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21"/>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21"/>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21"/>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21"/>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21"/>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21"/>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21"/>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6" name="Google Shape;336;p21"/>
          <p:cNvGrpSpPr/>
          <p:nvPr/>
        </p:nvGrpSpPr>
        <p:grpSpPr>
          <a:xfrm rot="5400000" flipH="1">
            <a:off x="-53588" y="4395225"/>
            <a:ext cx="798589" cy="771271"/>
            <a:chOff x="1850046" y="4417768"/>
            <a:chExt cx="1087552" cy="713281"/>
          </a:xfrm>
        </p:grpSpPr>
        <p:sp>
          <p:nvSpPr>
            <p:cNvPr id="337" name="Google Shape;337;p21"/>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21"/>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39" name="Google Shape;339;p21"/>
          <p:cNvSpPr/>
          <p:nvPr/>
        </p:nvSpPr>
        <p:spPr>
          <a:xfrm>
            <a:off x="32019"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21"/>
          <p:cNvSpPr/>
          <p:nvPr/>
        </p:nvSpPr>
        <p:spPr>
          <a:xfrm rot="1697963">
            <a:off x="204235" y="3972509"/>
            <a:ext cx="161519" cy="1243587"/>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21"/>
          <p:cNvSpPr/>
          <p:nvPr/>
        </p:nvSpPr>
        <p:spPr>
          <a:xfrm>
            <a:off x="68649"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21"/>
          <p:cNvSpPr/>
          <p:nvPr/>
        </p:nvSpPr>
        <p:spPr>
          <a:xfrm rot="1340377">
            <a:off x="-35934"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21"/>
          <p:cNvSpPr/>
          <p:nvPr/>
        </p:nvSpPr>
        <p:spPr>
          <a:xfrm>
            <a:off x="-40166"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44" name="Google Shape;344;p21"/>
          <p:cNvGrpSpPr/>
          <p:nvPr/>
        </p:nvGrpSpPr>
        <p:grpSpPr>
          <a:xfrm rot="-3599785" flipH="1">
            <a:off x="8154774" y="4370301"/>
            <a:ext cx="861090" cy="680727"/>
            <a:chOff x="227125" y="3607050"/>
            <a:chExt cx="1099850" cy="869478"/>
          </a:xfrm>
        </p:grpSpPr>
        <p:sp>
          <p:nvSpPr>
            <p:cNvPr id="345" name="Google Shape;345;p21"/>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21"/>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21"/>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21"/>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21"/>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21"/>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21"/>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21"/>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21"/>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21"/>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21"/>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356;p21"/>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7" name="Google Shape;357;p21"/>
          <p:cNvSpPr/>
          <p:nvPr/>
        </p:nvSpPr>
        <p:spPr>
          <a:xfrm flipH="1">
            <a:off x="8543645" y="4869460"/>
            <a:ext cx="505970" cy="26841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21"/>
          <p:cNvSpPr/>
          <p:nvPr/>
        </p:nvSpPr>
        <p:spPr>
          <a:xfrm flipH="1">
            <a:off x="8747013" y="4344104"/>
            <a:ext cx="265972" cy="767413"/>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21"/>
          <p:cNvSpPr/>
          <p:nvPr/>
        </p:nvSpPr>
        <p:spPr>
          <a:xfrm rot="-1340377" flipH="1">
            <a:off x="8961977" y="4636827"/>
            <a:ext cx="155591" cy="464191"/>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21"/>
          <p:cNvSpPr/>
          <p:nvPr/>
        </p:nvSpPr>
        <p:spPr>
          <a:xfrm flipH="1">
            <a:off x="8638195" y="4557745"/>
            <a:ext cx="483606" cy="622360"/>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4_1">
    <p:spTree>
      <p:nvGrpSpPr>
        <p:cNvPr id="1" name="Shape 361"/>
        <p:cNvGrpSpPr/>
        <p:nvPr/>
      </p:nvGrpSpPr>
      <p:grpSpPr>
        <a:xfrm>
          <a:off x="0" y="0"/>
          <a:ext cx="0" cy="0"/>
          <a:chOff x="0" y="0"/>
          <a:chExt cx="0" cy="0"/>
        </a:xfrm>
      </p:grpSpPr>
      <p:grpSp>
        <p:nvGrpSpPr>
          <p:cNvPr id="362" name="Google Shape;362;p22"/>
          <p:cNvGrpSpPr/>
          <p:nvPr/>
        </p:nvGrpSpPr>
        <p:grpSpPr>
          <a:xfrm>
            <a:off x="0" y="0"/>
            <a:ext cx="4662773" cy="5143526"/>
            <a:chOff x="0" y="0"/>
            <a:chExt cx="4662773" cy="5143526"/>
          </a:xfrm>
        </p:grpSpPr>
        <p:sp>
          <p:nvSpPr>
            <p:cNvPr id="363" name="Google Shape;363;p22"/>
            <p:cNvSpPr/>
            <p:nvPr/>
          </p:nvSpPr>
          <p:spPr>
            <a:xfrm rot="5400000">
              <a:off x="1992736" y="2488467"/>
              <a:ext cx="5143526" cy="166592"/>
            </a:xfrm>
            <a:custGeom>
              <a:avLst/>
              <a:gdLst/>
              <a:ahLst/>
              <a:cxnLst/>
              <a:rect l="l" t="t" r="r" b="b"/>
              <a:pathLst>
                <a:path w="34106" h="10942" extrusionOk="0">
                  <a:moveTo>
                    <a:pt x="34106" y="1"/>
                  </a:moveTo>
                  <a:cubicBezTo>
                    <a:pt x="33610" y="64"/>
                    <a:pt x="33127" y="166"/>
                    <a:pt x="32644" y="293"/>
                  </a:cubicBezTo>
                  <a:lnTo>
                    <a:pt x="32492" y="331"/>
                  </a:lnTo>
                  <a:cubicBezTo>
                    <a:pt x="32034" y="471"/>
                    <a:pt x="31602" y="623"/>
                    <a:pt x="31170" y="827"/>
                  </a:cubicBezTo>
                  <a:cubicBezTo>
                    <a:pt x="30980" y="928"/>
                    <a:pt x="30776" y="1030"/>
                    <a:pt x="30573" y="1144"/>
                  </a:cubicBezTo>
                  <a:cubicBezTo>
                    <a:pt x="28159" y="2517"/>
                    <a:pt x="26392" y="4867"/>
                    <a:pt x="23965" y="6278"/>
                  </a:cubicBezTo>
                  <a:cubicBezTo>
                    <a:pt x="23305" y="6659"/>
                    <a:pt x="22619" y="6964"/>
                    <a:pt x="21894" y="7205"/>
                  </a:cubicBezTo>
                  <a:cubicBezTo>
                    <a:pt x="20887" y="7525"/>
                    <a:pt x="19844" y="7702"/>
                    <a:pt x="18778" y="7702"/>
                  </a:cubicBezTo>
                  <a:cubicBezTo>
                    <a:pt x="18741" y="7702"/>
                    <a:pt x="18704" y="7701"/>
                    <a:pt x="18667" y="7701"/>
                  </a:cubicBezTo>
                  <a:cubicBezTo>
                    <a:pt x="16824" y="7701"/>
                    <a:pt x="14969" y="7218"/>
                    <a:pt x="13177" y="6354"/>
                  </a:cubicBezTo>
                  <a:cubicBezTo>
                    <a:pt x="13063" y="6303"/>
                    <a:pt x="12949" y="6240"/>
                    <a:pt x="12834" y="6176"/>
                  </a:cubicBezTo>
                  <a:cubicBezTo>
                    <a:pt x="12402" y="5935"/>
                    <a:pt x="11983" y="5681"/>
                    <a:pt x="11589" y="5388"/>
                  </a:cubicBezTo>
                  <a:lnTo>
                    <a:pt x="11360" y="5223"/>
                  </a:lnTo>
                  <a:cubicBezTo>
                    <a:pt x="10763" y="4791"/>
                    <a:pt x="10179" y="4321"/>
                    <a:pt x="9569" y="3927"/>
                  </a:cubicBezTo>
                  <a:cubicBezTo>
                    <a:pt x="9213" y="3698"/>
                    <a:pt x="8844" y="3495"/>
                    <a:pt x="8463" y="3317"/>
                  </a:cubicBezTo>
                  <a:cubicBezTo>
                    <a:pt x="7040" y="2669"/>
                    <a:pt x="5464" y="2415"/>
                    <a:pt x="3901" y="2377"/>
                  </a:cubicBezTo>
                  <a:cubicBezTo>
                    <a:pt x="3786" y="2373"/>
                    <a:pt x="3670" y="2372"/>
                    <a:pt x="3554" y="2372"/>
                  </a:cubicBezTo>
                  <a:cubicBezTo>
                    <a:pt x="3239" y="2372"/>
                    <a:pt x="2925" y="2384"/>
                    <a:pt x="2618" y="2402"/>
                  </a:cubicBezTo>
                  <a:cubicBezTo>
                    <a:pt x="1754" y="2440"/>
                    <a:pt x="852" y="2478"/>
                    <a:pt x="26" y="2745"/>
                  </a:cubicBezTo>
                  <a:lnTo>
                    <a:pt x="1" y="2745"/>
                  </a:lnTo>
                  <a:lnTo>
                    <a:pt x="1" y="10878"/>
                  </a:lnTo>
                  <a:lnTo>
                    <a:pt x="5808" y="10878"/>
                  </a:lnTo>
                  <a:cubicBezTo>
                    <a:pt x="5808" y="10916"/>
                    <a:pt x="5833" y="10935"/>
                    <a:pt x="5860" y="10935"/>
                  </a:cubicBezTo>
                  <a:cubicBezTo>
                    <a:pt x="5887" y="10935"/>
                    <a:pt x="5916" y="10916"/>
                    <a:pt x="5922" y="10878"/>
                  </a:cubicBezTo>
                  <a:lnTo>
                    <a:pt x="6633" y="10878"/>
                  </a:lnTo>
                  <a:cubicBezTo>
                    <a:pt x="6640" y="10916"/>
                    <a:pt x="6668" y="10935"/>
                    <a:pt x="6695" y="10935"/>
                  </a:cubicBezTo>
                  <a:cubicBezTo>
                    <a:pt x="6722" y="10935"/>
                    <a:pt x="6748" y="10916"/>
                    <a:pt x="6748" y="10878"/>
                  </a:cubicBezTo>
                  <a:lnTo>
                    <a:pt x="7472" y="10878"/>
                  </a:lnTo>
                  <a:cubicBezTo>
                    <a:pt x="7472" y="10916"/>
                    <a:pt x="7498" y="10935"/>
                    <a:pt x="7525" y="10935"/>
                  </a:cubicBezTo>
                  <a:cubicBezTo>
                    <a:pt x="7552" y="10935"/>
                    <a:pt x="7580" y="10916"/>
                    <a:pt x="7586" y="10878"/>
                  </a:cubicBezTo>
                  <a:lnTo>
                    <a:pt x="8298" y="10878"/>
                  </a:lnTo>
                  <a:cubicBezTo>
                    <a:pt x="8298" y="10916"/>
                    <a:pt x="8323" y="10941"/>
                    <a:pt x="8362" y="10941"/>
                  </a:cubicBezTo>
                  <a:cubicBezTo>
                    <a:pt x="8387" y="10941"/>
                    <a:pt x="8412" y="10916"/>
                    <a:pt x="8412" y="10878"/>
                  </a:cubicBezTo>
                  <a:lnTo>
                    <a:pt x="34106" y="10878"/>
                  </a:lnTo>
                  <a:lnTo>
                    <a:pt x="341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22"/>
            <p:cNvSpPr/>
            <p:nvPr/>
          </p:nvSpPr>
          <p:spPr>
            <a:xfrm rot="-5389741" flipH="1">
              <a:off x="2259508" y="2296777"/>
              <a:ext cx="4659603" cy="133574"/>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22"/>
            <p:cNvSpPr/>
            <p:nvPr/>
          </p:nvSpPr>
          <p:spPr>
            <a:xfrm>
              <a:off x="0" y="0"/>
              <a:ext cx="4503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6" name="Google Shape;366;p22"/>
          <p:cNvSpPr txBox="1">
            <a:spLocks noGrp="1"/>
          </p:cNvSpPr>
          <p:nvPr>
            <p:ph type="title"/>
          </p:nvPr>
        </p:nvSpPr>
        <p:spPr>
          <a:xfrm>
            <a:off x="1038550" y="2701275"/>
            <a:ext cx="24906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p:txBody>
      </p:sp>
      <p:sp>
        <p:nvSpPr>
          <p:cNvPr id="367" name="Google Shape;367;p22"/>
          <p:cNvSpPr txBox="1">
            <a:spLocks noGrp="1"/>
          </p:cNvSpPr>
          <p:nvPr>
            <p:ph type="subTitle" idx="1"/>
          </p:nvPr>
        </p:nvSpPr>
        <p:spPr>
          <a:xfrm>
            <a:off x="1038567" y="3363400"/>
            <a:ext cx="2490600" cy="9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600"/>
            </a:lvl1pPr>
            <a:lvl2pPr lvl="1" rtl="0">
              <a:spcBef>
                <a:spcPts val="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368" name="Google Shape;368;p22"/>
          <p:cNvSpPr txBox="1">
            <a:spLocks noGrp="1"/>
          </p:cNvSpPr>
          <p:nvPr>
            <p:ph type="subTitle" idx="2"/>
          </p:nvPr>
        </p:nvSpPr>
        <p:spPr>
          <a:xfrm>
            <a:off x="5614850" y="3363400"/>
            <a:ext cx="2490600" cy="9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Char char="●"/>
              <a:defRPr sz="1600"/>
            </a:lvl1pPr>
            <a:lvl2pPr lvl="1" rtl="0">
              <a:spcBef>
                <a:spcPts val="1600"/>
              </a:spcBef>
              <a:spcAft>
                <a:spcPts val="0"/>
              </a:spcAft>
              <a:buSzPts val="1600"/>
              <a:buChar char="○"/>
              <a:defRPr sz="1600"/>
            </a:lvl2pPr>
            <a:lvl3pPr lvl="2" rtl="0">
              <a:spcBef>
                <a:spcPts val="1600"/>
              </a:spcBef>
              <a:spcAft>
                <a:spcPts val="0"/>
              </a:spcAft>
              <a:buSzPts val="1600"/>
              <a:buChar char="■"/>
              <a:defRPr sz="1600"/>
            </a:lvl3pPr>
            <a:lvl4pPr lvl="3" rtl="0">
              <a:spcBef>
                <a:spcPts val="1600"/>
              </a:spcBef>
              <a:spcAft>
                <a:spcPts val="0"/>
              </a:spcAft>
              <a:buSzPts val="1600"/>
              <a:buChar char="●"/>
              <a:defRPr sz="1600"/>
            </a:lvl4pPr>
            <a:lvl5pPr lvl="4" rtl="0">
              <a:spcBef>
                <a:spcPts val="1600"/>
              </a:spcBef>
              <a:spcAft>
                <a:spcPts val="0"/>
              </a:spcAft>
              <a:buSzPts val="1600"/>
              <a:buChar char="○"/>
              <a:defRPr sz="1600"/>
            </a:lvl5pPr>
            <a:lvl6pPr lvl="5" rtl="0">
              <a:spcBef>
                <a:spcPts val="1600"/>
              </a:spcBef>
              <a:spcAft>
                <a:spcPts val="0"/>
              </a:spcAft>
              <a:buSzPts val="1600"/>
              <a:buChar char="■"/>
              <a:defRPr sz="1600"/>
            </a:lvl6pPr>
            <a:lvl7pPr lvl="6" rtl="0">
              <a:spcBef>
                <a:spcPts val="1600"/>
              </a:spcBef>
              <a:spcAft>
                <a:spcPts val="0"/>
              </a:spcAft>
              <a:buSzPts val="1600"/>
              <a:buChar char="●"/>
              <a:defRPr sz="1600"/>
            </a:lvl7pPr>
            <a:lvl8pPr lvl="7" rtl="0">
              <a:spcBef>
                <a:spcPts val="1600"/>
              </a:spcBef>
              <a:spcAft>
                <a:spcPts val="0"/>
              </a:spcAft>
              <a:buSzPts val="1600"/>
              <a:buChar char="○"/>
              <a:defRPr sz="1600"/>
            </a:lvl8pPr>
            <a:lvl9pPr lvl="8" rtl="0">
              <a:spcBef>
                <a:spcPts val="1600"/>
              </a:spcBef>
              <a:spcAft>
                <a:spcPts val="1600"/>
              </a:spcAft>
              <a:buSzPts val="1600"/>
              <a:buChar char="■"/>
              <a:defRPr sz="1600"/>
            </a:lvl9pPr>
          </a:lstStyle>
          <a:p/>
        </p:txBody>
      </p:sp>
      <p:sp>
        <p:nvSpPr>
          <p:cNvPr id="369" name="Google Shape;369;p22"/>
          <p:cNvSpPr txBox="1">
            <a:spLocks noGrp="1"/>
          </p:cNvSpPr>
          <p:nvPr>
            <p:ph type="subTitle" idx="3"/>
          </p:nvPr>
        </p:nvSpPr>
        <p:spPr>
          <a:xfrm>
            <a:off x="5614850" y="2701275"/>
            <a:ext cx="2490600" cy="66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600"/>
              <a:buNone/>
              <a:defRPr sz="3600"/>
            </a:lvl2pPr>
            <a:lvl3pPr lvl="2" rtl="0">
              <a:spcBef>
                <a:spcPts val="1600"/>
              </a:spcBef>
              <a:spcAft>
                <a:spcPts val="0"/>
              </a:spcAft>
              <a:buSzPts val="3600"/>
              <a:buNone/>
              <a:defRPr sz="3600"/>
            </a:lvl3pPr>
            <a:lvl4pPr lvl="3" rtl="0">
              <a:spcBef>
                <a:spcPts val="1600"/>
              </a:spcBef>
              <a:spcAft>
                <a:spcPts val="0"/>
              </a:spcAft>
              <a:buSzPts val="3600"/>
              <a:buNone/>
              <a:defRPr sz="3600"/>
            </a:lvl4pPr>
            <a:lvl5pPr lvl="4" rtl="0">
              <a:spcBef>
                <a:spcPts val="1600"/>
              </a:spcBef>
              <a:spcAft>
                <a:spcPts val="0"/>
              </a:spcAft>
              <a:buSzPts val="3600"/>
              <a:buNone/>
              <a:defRPr sz="3600"/>
            </a:lvl5pPr>
            <a:lvl6pPr lvl="5" rtl="0">
              <a:spcBef>
                <a:spcPts val="1600"/>
              </a:spcBef>
              <a:spcAft>
                <a:spcPts val="0"/>
              </a:spcAft>
              <a:buSzPts val="3600"/>
              <a:buNone/>
              <a:defRPr sz="3600"/>
            </a:lvl6pPr>
            <a:lvl7pPr lvl="6" rtl="0">
              <a:spcBef>
                <a:spcPts val="1600"/>
              </a:spcBef>
              <a:spcAft>
                <a:spcPts val="0"/>
              </a:spcAft>
              <a:buSzPts val="3600"/>
              <a:buNone/>
              <a:defRPr sz="3600"/>
            </a:lvl7pPr>
            <a:lvl8pPr lvl="7" rtl="0">
              <a:spcBef>
                <a:spcPts val="1600"/>
              </a:spcBef>
              <a:spcAft>
                <a:spcPts val="0"/>
              </a:spcAft>
              <a:buSzPts val="3600"/>
              <a:buNone/>
              <a:defRPr sz="3600"/>
            </a:lvl8pPr>
            <a:lvl9pPr lvl="8" rtl="0">
              <a:spcBef>
                <a:spcPts val="1600"/>
              </a:spcBef>
              <a:spcAft>
                <a:spcPts val="1600"/>
              </a:spcAft>
              <a:buSzPts val="3600"/>
              <a:buNone/>
              <a:defRPr sz="3600"/>
            </a:lvl9pPr>
          </a:lstStyle>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1">
    <p:spTree>
      <p:nvGrpSpPr>
        <p:cNvPr id="1" name="Shape 425"/>
        <p:cNvGrpSpPr/>
        <p:nvPr/>
      </p:nvGrpSpPr>
      <p:grpSpPr>
        <a:xfrm>
          <a:off x="0" y="0"/>
          <a:ext cx="0" cy="0"/>
          <a:chOff x="0" y="0"/>
          <a:chExt cx="0" cy="0"/>
        </a:xfrm>
      </p:grpSpPr>
      <p:sp>
        <p:nvSpPr>
          <p:cNvPr id="426" name="Google Shape;426;p2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27" name="Google Shape;427;p25"/>
          <p:cNvSpPr txBox="1">
            <a:spLocks noGrp="1"/>
          </p:cNvSpPr>
          <p:nvPr>
            <p:ph type="subTitle" idx="1"/>
          </p:nvPr>
        </p:nvSpPr>
        <p:spPr>
          <a:xfrm>
            <a:off x="270482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28" name="Google Shape;428;p25"/>
          <p:cNvSpPr txBox="1">
            <a:spLocks noGrp="1"/>
          </p:cNvSpPr>
          <p:nvPr>
            <p:ph type="subTitle" idx="2"/>
          </p:nvPr>
        </p:nvSpPr>
        <p:spPr>
          <a:xfrm>
            <a:off x="2704842"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29" name="Google Shape;429;p25"/>
          <p:cNvSpPr txBox="1">
            <a:spLocks noGrp="1"/>
          </p:cNvSpPr>
          <p:nvPr>
            <p:ph type="subTitle" idx="3"/>
          </p:nvPr>
        </p:nvSpPr>
        <p:spPr>
          <a:xfrm>
            <a:off x="4696446"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0" name="Google Shape;430;p25"/>
          <p:cNvSpPr txBox="1">
            <a:spLocks noGrp="1"/>
          </p:cNvSpPr>
          <p:nvPr>
            <p:ph type="subTitle" idx="4"/>
          </p:nvPr>
        </p:nvSpPr>
        <p:spPr>
          <a:xfrm>
            <a:off x="4696458"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31" name="Google Shape;431;p25"/>
          <p:cNvSpPr txBox="1">
            <a:spLocks noGrp="1"/>
          </p:cNvSpPr>
          <p:nvPr>
            <p:ph type="subTitle" idx="5"/>
          </p:nvPr>
        </p:nvSpPr>
        <p:spPr>
          <a:xfrm>
            <a:off x="6688063"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2" name="Google Shape;432;p25"/>
          <p:cNvSpPr txBox="1">
            <a:spLocks noGrp="1"/>
          </p:cNvSpPr>
          <p:nvPr>
            <p:ph type="subTitle" idx="6"/>
          </p:nvPr>
        </p:nvSpPr>
        <p:spPr>
          <a:xfrm>
            <a:off x="6688075"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sp>
        <p:nvSpPr>
          <p:cNvPr id="433" name="Google Shape;433;p25"/>
          <p:cNvSpPr txBox="1">
            <a:spLocks noGrp="1"/>
          </p:cNvSpPr>
          <p:nvPr>
            <p:ph type="subTitle" idx="7"/>
          </p:nvPr>
        </p:nvSpPr>
        <p:spPr>
          <a:xfrm>
            <a:off x="713219" y="333477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p:txBody>
      </p:sp>
      <p:sp>
        <p:nvSpPr>
          <p:cNvPr id="434" name="Google Shape;434;p25"/>
          <p:cNvSpPr txBox="1">
            <a:spLocks noGrp="1"/>
          </p:cNvSpPr>
          <p:nvPr>
            <p:ph type="subTitle" idx="8"/>
          </p:nvPr>
        </p:nvSpPr>
        <p:spPr>
          <a:xfrm>
            <a:off x="713219" y="2909700"/>
            <a:ext cx="1742700" cy="37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b="1">
                <a:latin typeface="Ribeye" panose="020F0505000000020004"/>
                <a:ea typeface="Ribeye" panose="020F0505000000020004"/>
                <a:cs typeface="Ribeye" panose="020F0505000000020004"/>
                <a:sym typeface="Ribeye" panose="020F0505000000020004"/>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p:txBody>
      </p:sp>
      <p:grpSp>
        <p:nvGrpSpPr>
          <p:cNvPr id="435" name="Google Shape;435;p25"/>
          <p:cNvGrpSpPr/>
          <p:nvPr/>
        </p:nvGrpSpPr>
        <p:grpSpPr>
          <a:xfrm rot="8100000">
            <a:off x="129850" y="198151"/>
            <a:ext cx="1099840" cy="869469"/>
            <a:chOff x="227125" y="3607050"/>
            <a:chExt cx="1099850" cy="869478"/>
          </a:xfrm>
        </p:grpSpPr>
        <p:sp>
          <p:nvSpPr>
            <p:cNvPr id="436" name="Google Shape;436;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8" name="Google Shape;448;p25"/>
          <p:cNvGrpSpPr/>
          <p:nvPr/>
        </p:nvGrpSpPr>
        <p:grpSpPr>
          <a:xfrm rot="-5400000" flipH="1">
            <a:off x="8121002" y="-45602"/>
            <a:ext cx="1040787" cy="1005227"/>
            <a:chOff x="1850046" y="4417768"/>
            <a:chExt cx="1087552" cy="713281"/>
          </a:xfrm>
        </p:grpSpPr>
        <p:sp>
          <p:nvSpPr>
            <p:cNvPr id="449" name="Google Shape;449;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1" name="Google Shape;451;p25"/>
          <p:cNvGrpSpPr/>
          <p:nvPr/>
        </p:nvGrpSpPr>
        <p:grpSpPr>
          <a:xfrm rot="5400000">
            <a:off x="-34243" y="-45602"/>
            <a:ext cx="1040787" cy="1005227"/>
            <a:chOff x="1850046" y="4417768"/>
            <a:chExt cx="1087552" cy="713281"/>
          </a:xfrm>
        </p:grpSpPr>
        <p:sp>
          <p:nvSpPr>
            <p:cNvPr id="452" name="Google Shape;452;p25"/>
            <p:cNvSpPr/>
            <p:nvPr/>
          </p:nvSpPr>
          <p:spPr>
            <a:xfrm rot="5400000">
              <a:off x="2037182" y="4230633"/>
              <a:ext cx="713281" cy="1087550"/>
            </a:xfrm>
            <a:custGeom>
              <a:avLst/>
              <a:gdLst/>
              <a:ahLst/>
              <a:cxnLst/>
              <a:rect l="l" t="t" r="r" b="b"/>
              <a:pathLst>
                <a:path w="3755" h="3656" extrusionOk="0">
                  <a:moveTo>
                    <a:pt x="3288" y="1"/>
                  </a:moveTo>
                  <a:cubicBezTo>
                    <a:pt x="3249" y="1"/>
                    <a:pt x="3209" y="2"/>
                    <a:pt x="3169" y="4"/>
                  </a:cubicBezTo>
                  <a:cubicBezTo>
                    <a:pt x="801" y="84"/>
                    <a:pt x="0" y="3656"/>
                    <a:pt x="0" y="3656"/>
                  </a:cubicBezTo>
                  <a:cubicBezTo>
                    <a:pt x="17" y="3650"/>
                    <a:pt x="449" y="3622"/>
                    <a:pt x="1091" y="3582"/>
                  </a:cubicBezTo>
                  <a:cubicBezTo>
                    <a:pt x="1516" y="2710"/>
                    <a:pt x="2234" y="1999"/>
                    <a:pt x="3447" y="1999"/>
                  </a:cubicBezTo>
                  <a:cubicBezTo>
                    <a:pt x="3498" y="1999"/>
                    <a:pt x="3549" y="2001"/>
                    <a:pt x="3601" y="2003"/>
                  </a:cubicBezTo>
                  <a:cubicBezTo>
                    <a:pt x="3652" y="2003"/>
                    <a:pt x="3703" y="2015"/>
                    <a:pt x="3754" y="2020"/>
                  </a:cubicBezTo>
                  <a:lnTo>
                    <a:pt x="3754" y="55"/>
                  </a:lnTo>
                  <a:cubicBezTo>
                    <a:pt x="3600" y="19"/>
                    <a:pt x="3445" y="1"/>
                    <a:pt x="3288"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25"/>
            <p:cNvSpPr/>
            <p:nvPr/>
          </p:nvSpPr>
          <p:spPr>
            <a:xfrm rot="5400000">
              <a:off x="1990148" y="4355363"/>
              <a:ext cx="635581" cy="915785"/>
            </a:xfrm>
            <a:custGeom>
              <a:avLst/>
              <a:gdLst/>
              <a:ahLst/>
              <a:cxnLst/>
              <a:rect l="l" t="t" r="r" b="b"/>
              <a:pathLst>
                <a:path w="3346" h="4821" extrusionOk="0">
                  <a:moveTo>
                    <a:pt x="3038" y="0"/>
                  </a:moveTo>
                  <a:cubicBezTo>
                    <a:pt x="1825" y="0"/>
                    <a:pt x="1107" y="711"/>
                    <a:pt x="682" y="1583"/>
                  </a:cubicBezTo>
                  <a:cubicBezTo>
                    <a:pt x="0" y="2986"/>
                    <a:pt x="80" y="4820"/>
                    <a:pt x="80" y="4820"/>
                  </a:cubicBezTo>
                  <a:lnTo>
                    <a:pt x="3345" y="4633"/>
                  </a:lnTo>
                  <a:lnTo>
                    <a:pt x="3345" y="21"/>
                  </a:lnTo>
                  <a:cubicBezTo>
                    <a:pt x="3294" y="16"/>
                    <a:pt x="3243" y="10"/>
                    <a:pt x="3192" y="4"/>
                  </a:cubicBezTo>
                  <a:cubicBezTo>
                    <a:pt x="3140" y="2"/>
                    <a:pt x="3089" y="0"/>
                    <a:pt x="3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4" name="Google Shape;454;p25"/>
          <p:cNvSpPr/>
          <p:nvPr/>
        </p:nvSpPr>
        <p:spPr>
          <a:xfrm rot="10800000" flipH="1">
            <a:off x="77621" y="-8290"/>
            <a:ext cx="659424" cy="349820"/>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25"/>
          <p:cNvSpPr/>
          <p:nvPr/>
        </p:nvSpPr>
        <p:spPr>
          <a:xfrm rot="9102081" flipH="1">
            <a:off x="302082" y="-110248"/>
            <a:ext cx="210501" cy="1620746"/>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5"/>
          <p:cNvSpPr/>
          <p:nvPr/>
        </p:nvSpPr>
        <p:spPr>
          <a:xfrm rot="10800000" flipH="1">
            <a:off x="125361" y="26056"/>
            <a:ext cx="346638" cy="1000158"/>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25"/>
          <p:cNvSpPr/>
          <p:nvPr/>
        </p:nvSpPr>
        <p:spPr>
          <a:xfrm rot="9459594" flipH="1">
            <a:off x="-10947" y="39726"/>
            <a:ext cx="202785" cy="604989"/>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25"/>
          <p:cNvSpPr/>
          <p:nvPr/>
        </p:nvSpPr>
        <p:spPr>
          <a:xfrm rot="10800000" flipH="1">
            <a:off x="-16456" y="-63331"/>
            <a:ext cx="630276" cy="811112"/>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25"/>
          <p:cNvSpPr/>
          <p:nvPr/>
        </p:nvSpPr>
        <p:spPr>
          <a:xfrm rot="10800000" flipH="1">
            <a:off x="8410277" y="-8294"/>
            <a:ext cx="691062" cy="313524"/>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25"/>
          <p:cNvSpPr/>
          <p:nvPr/>
        </p:nvSpPr>
        <p:spPr>
          <a:xfrm rot="-10476946" flipH="1">
            <a:off x="8725722" y="-54298"/>
            <a:ext cx="267395" cy="1605246"/>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5"/>
          <p:cNvSpPr/>
          <p:nvPr/>
        </p:nvSpPr>
        <p:spPr>
          <a:xfrm rot="10800000" flipH="1">
            <a:off x="8593983" y="38189"/>
            <a:ext cx="426149" cy="975899"/>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5"/>
          <p:cNvSpPr/>
          <p:nvPr/>
        </p:nvSpPr>
        <p:spPr>
          <a:xfrm rot="10800000" flipH="1">
            <a:off x="8964355" y="36490"/>
            <a:ext cx="179545" cy="611459"/>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5"/>
          <p:cNvSpPr/>
          <p:nvPr/>
        </p:nvSpPr>
        <p:spPr>
          <a:xfrm rot="10800000" flipH="1">
            <a:off x="8385932" y="-28472"/>
            <a:ext cx="709279" cy="741379"/>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4" name="Google Shape;464;p25"/>
          <p:cNvGrpSpPr/>
          <p:nvPr/>
        </p:nvGrpSpPr>
        <p:grpSpPr>
          <a:xfrm>
            <a:off x="2458200" y="4841129"/>
            <a:ext cx="4263300" cy="306290"/>
            <a:chOff x="2458200" y="4841129"/>
            <a:chExt cx="4263300" cy="306290"/>
          </a:xfrm>
        </p:grpSpPr>
        <p:sp>
          <p:nvSpPr>
            <p:cNvPr id="465" name="Google Shape;465;p25"/>
            <p:cNvSpPr/>
            <p:nvPr/>
          </p:nvSpPr>
          <p:spPr>
            <a:xfrm rot="-5400000">
              <a:off x="4448945" y="2875526"/>
              <a:ext cx="302371" cy="4233577"/>
            </a:xfrm>
            <a:custGeom>
              <a:avLst/>
              <a:gdLst/>
              <a:ahLst/>
              <a:cxnLst/>
              <a:rect l="l" t="t" r="r" b="b"/>
              <a:pathLst>
                <a:path w="5334" h="20928" extrusionOk="0">
                  <a:moveTo>
                    <a:pt x="0" y="0"/>
                  </a:moveTo>
                  <a:lnTo>
                    <a:pt x="6" y="20844"/>
                  </a:lnTo>
                  <a:cubicBezTo>
                    <a:pt x="153" y="20884"/>
                    <a:pt x="312" y="20906"/>
                    <a:pt x="466" y="20918"/>
                  </a:cubicBezTo>
                  <a:cubicBezTo>
                    <a:pt x="549" y="20924"/>
                    <a:pt x="633" y="20928"/>
                    <a:pt x="716" y="20928"/>
                  </a:cubicBezTo>
                  <a:cubicBezTo>
                    <a:pt x="1470" y="20928"/>
                    <a:pt x="2204" y="20652"/>
                    <a:pt x="2772" y="20151"/>
                  </a:cubicBezTo>
                  <a:cubicBezTo>
                    <a:pt x="3408" y="19589"/>
                    <a:pt x="3817" y="18771"/>
                    <a:pt x="3947" y="17925"/>
                  </a:cubicBezTo>
                  <a:cubicBezTo>
                    <a:pt x="4192" y="16334"/>
                    <a:pt x="3413" y="14778"/>
                    <a:pt x="2726" y="13409"/>
                  </a:cubicBezTo>
                  <a:cubicBezTo>
                    <a:pt x="1994" y="11950"/>
                    <a:pt x="1534" y="10286"/>
                    <a:pt x="1704" y="8622"/>
                  </a:cubicBezTo>
                  <a:cubicBezTo>
                    <a:pt x="1840" y="7315"/>
                    <a:pt x="2425" y="6196"/>
                    <a:pt x="3135" y="5129"/>
                  </a:cubicBezTo>
                  <a:lnTo>
                    <a:pt x="3175" y="5066"/>
                  </a:lnTo>
                  <a:cubicBezTo>
                    <a:pt x="3885" y="4010"/>
                    <a:pt x="5333" y="2613"/>
                    <a:pt x="4407" y="1233"/>
                  </a:cubicBezTo>
                  <a:cubicBezTo>
                    <a:pt x="3913" y="494"/>
                    <a:pt x="2931" y="364"/>
                    <a:pt x="2136" y="227"/>
                  </a:cubicBezTo>
                  <a:cubicBezTo>
                    <a:pt x="1431" y="108"/>
                    <a:pt x="716" y="34"/>
                    <a:pt x="0" y="0"/>
                  </a:cubicBezTo>
                  <a:close/>
                </a:path>
              </a:pathLst>
            </a:custGeom>
            <a:solidFill>
              <a:srgbClr val="4AC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25"/>
            <p:cNvSpPr/>
            <p:nvPr/>
          </p:nvSpPr>
          <p:spPr>
            <a:xfrm rot="10789326">
              <a:off x="2470049" y="4869838"/>
              <a:ext cx="4239601" cy="271519"/>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7" name="Google Shape;467;p25"/>
          <p:cNvGrpSpPr/>
          <p:nvPr/>
        </p:nvGrpSpPr>
        <p:grpSpPr>
          <a:xfrm rot="-7200044">
            <a:off x="7880784" y="121951"/>
            <a:ext cx="1099826" cy="869459"/>
            <a:chOff x="227125" y="3607050"/>
            <a:chExt cx="1099850" cy="869478"/>
          </a:xfrm>
        </p:grpSpPr>
        <p:sp>
          <p:nvSpPr>
            <p:cNvPr id="468" name="Google Shape;468;p25"/>
            <p:cNvSpPr/>
            <p:nvPr/>
          </p:nvSpPr>
          <p:spPr>
            <a:xfrm>
              <a:off x="343585" y="3828896"/>
              <a:ext cx="43218" cy="42716"/>
            </a:xfrm>
            <a:custGeom>
              <a:avLst/>
              <a:gdLst/>
              <a:ahLst/>
              <a:cxnLst/>
              <a:rect l="l" t="t" r="r" b="b"/>
              <a:pathLst>
                <a:path w="1120" h="1107" extrusionOk="0">
                  <a:moveTo>
                    <a:pt x="560" y="1"/>
                  </a:moveTo>
                  <a:cubicBezTo>
                    <a:pt x="248" y="1"/>
                    <a:pt x="1" y="248"/>
                    <a:pt x="1" y="560"/>
                  </a:cubicBezTo>
                  <a:cubicBezTo>
                    <a:pt x="1" y="859"/>
                    <a:pt x="248" y="1106"/>
                    <a:pt x="560" y="1106"/>
                  </a:cubicBezTo>
                  <a:cubicBezTo>
                    <a:pt x="859" y="1106"/>
                    <a:pt x="1119" y="859"/>
                    <a:pt x="1119" y="560"/>
                  </a:cubicBezTo>
                  <a:cubicBezTo>
                    <a:pt x="1119" y="248"/>
                    <a:pt x="859" y="1"/>
                    <a:pt x="560"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25"/>
            <p:cNvSpPr/>
            <p:nvPr/>
          </p:nvSpPr>
          <p:spPr>
            <a:xfrm>
              <a:off x="1136194" y="3889634"/>
              <a:ext cx="37198" cy="31372"/>
            </a:xfrm>
            <a:custGeom>
              <a:avLst/>
              <a:gdLst/>
              <a:ahLst/>
              <a:cxnLst/>
              <a:rect l="l" t="t" r="r" b="b"/>
              <a:pathLst>
                <a:path w="964" h="813" extrusionOk="0">
                  <a:moveTo>
                    <a:pt x="547" y="1"/>
                  </a:moveTo>
                  <a:cubicBezTo>
                    <a:pt x="183" y="1"/>
                    <a:pt x="1" y="430"/>
                    <a:pt x="261" y="690"/>
                  </a:cubicBezTo>
                  <a:cubicBezTo>
                    <a:pt x="341" y="775"/>
                    <a:pt x="442" y="813"/>
                    <a:pt x="542" y="813"/>
                  </a:cubicBezTo>
                  <a:cubicBezTo>
                    <a:pt x="749" y="813"/>
                    <a:pt x="950" y="650"/>
                    <a:pt x="950" y="404"/>
                  </a:cubicBezTo>
                  <a:cubicBezTo>
                    <a:pt x="963" y="183"/>
                    <a:pt x="768" y="1"/>
                    <a:pt x="547"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5"/>
            <p:cNvSpPr/>
            <p:nvPr/>
          </p:nvSpPr>
          <p:spPr>
            <a:xfrm>
              <a:off x="906284" y="3905186"/>
              <a:ext cx="40208" cy="40710"/>
            </a:xfrm>
            <a:custGeom>
              <a:avLst/>
              <a:gdLst/>
              <a:ahLst/>
              <a:cxnLst/>
              <a:rect l="l" t="t" r="r" b="b"/>
              <a:pathLst>
                <a:path w="1042" h="1055" extrusionOk="0">
                  <a:moveTo>
                    <a:pt x="521" y="1"/>
                  </a:moveTo>
                  <a:cubicBezTo>
                    <a:pt x="235" y="1"/>
                    <a:pt x="1" y="235"/>
                    <a:pt x="1" y="521"/>
                  </a:cubicBezTo>
                  <a:cubicBezTo>
                    <a:pt x="1" y="820"/>
                    <a:pt x="235" y="1055"/>
                    <a:pt x="521" y="1055"/>
                  </a:cubicBezTo>
                  <a:cubicBezTo>
                    <a:pt x="807" y="1055"/>
                    <a:pt x="1042" y="820"/>
                    <a:pt x="1042" y="521"/>
                  </a:cubicBezTo>
                  <a:cubicBezTo>
                    <a:pt x="1042"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25"/>
            <p:cNvSpPr/>
            <p:nvPr/>
          </p:nvSpPr>
          <p:spPr>
            <a:xfrm>
              <a:off x="227125" y="4169247"/>
              <a:ext cx="37198" cy="37160"/>
            </a:xfrm>
            <a:custGeom>
              <a:avLst/>
              <a:gdLst/>
              <a:ahLst/>
              <a:cxnLst/>
              <a:rect l="l" t="t" r="r" b="b"/>
              <a:pathLst>
                <a:path w="964" h="963" extrusionOk="0">
                  <a:moveTo>
                    <a:pt x="482" y="0"/>
                  </a:moveTo>
                  <a:cubicBezTo>
                    <a:pt x="209" y="0"/>
                    <a:pt x="1" y="221"/>
                    <a:pt x="1" y="482"/>
                  </a:cubicBezTo>
                  <a:cubicBezTo>
                    <a:pt x="1" y="742"/>
                    <a:pt x="209" y="963"/>
                    <a:pt x="482" y="963"/>
                  </a:cubicBezTo>
                  <a:cubicBezTo>
                    <a:pt x="742" y="963"/>
                    <a:pt x="963" y="742"/>
                    <a:pt x="963" y="482"/>
                  </a:cubicBezTo>
                  <a:cubicBezTo>
                    <a:pt x="963" y="221"/>
                    <a:pt x="742" y="0"/>
                    <a:pt x="48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25"/>
            <p:cNvSpPr/>
            <p:nvPr/>
          </p:nvSpPr>
          <p:spPr>
            <a:xfrm>
              <a:off x="1132181" y="3690749"/>
              <a:ext cx="52247" cy="47964"/>
            </a:xfrm>
            <a:custGeom>
              <a:avLst/>
              <a:gdLst/>
              <a:ahLst/>
              <a:cxnLst/>
              <a:rect l="l" t="t" r="r" b="b"/>
              <a:pathLst>
                <a:path w="1354" h="1243" extrusionOk="0">
                  <a:moveTo>
                    <a:pt x="678" y="0"/>
                  </a:moveTo>
                  <a:cubicBezTo>
                    <a:pt x="395" y="0"/>
                    <a:pt x="146" y="194"/>
                    <a:pt x="79" y="485"/>
                  </a:cubicBezTo>
                  <a:cubicBezTo>
                    <a:pt x="1" y="810"/>
                    <a:pt x="209" y="1148"/>
                    <a:pt x="534" y="1226"/>
                  </a:cubicBezTo>
                  <a:cubicBezTo>
                    <a:pt x="582" y="1237"/>
                    <a:pt x="630" y="1243"/>
                    <a:pt x="676" y="1243"/>
                  </a:cubicBezTo>
                  <a:cubicBezTo>
                    <a:pt x="959" y="1243"/>
                    <a:pt x="1208" y="1048"/>
                    <a:pt x="1275" y="758"/>
                  </a:cubicBezTo>
                  <a:cubicBezTo>
                    <a:pt x="1353" y="433"/>
                    <a:pt x="1158" y="94"/>
                    <a:pt x="820" y="16"/>
                  </a:cubicBezTo>
                  <a:cubicBezTo>
                    <a:pt x="772" y="5"/>
                    <a:pt x="724" y="0"/>
                    <a:pt x="678"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5"/>
            <p:cNvSpPr/>
            <p:nvPr/>
          </p:nvSpPr>
          <p:spPr>
            <a:xfrm>
              <a:off x="396799" y="3676818"/>
              <a:ext cx="36697" cy="31526"/>
            </a:xfrm>
            <a:custGeom>
              <a:avLst/>
              <a:gdLst/>
              <a:ahLst/>
              <a:cxnLst/>
              <a:rect l="l" t="t" r="r" b="b"/>
              <a:pathLst>
                <a:path w="951" h="817" extrusionOk="0">
                  <a:moveTo>
                    <a:pt x="547" y="0"/>
                  </a:moveTo>
                  <a:cubicBezTo>
                    <a:pt x="183" y="0"/>
                    <a:pt x="1" y="442"/>
                    <a:pt x="261" y="703"/>
                  </a:cubicBezTo>
                  <a:cubicBezTo>
                    <a:pt x="344" y="781"/>
                    <a:pt x="444" y="817"/>
                    <a:pt x="542" y="817"/>
                  </a:cubicBezTo>
                  <a:cubicBezTo>
                    <a:pt x="751" y="817"/>
                    <a:pt x="950" y="656"/>
                    <a:pt x="950" y="416"/>
                  </a:cubicBezTo>
                  <a:cubicBezTo>
                    <a:pt x="950" y="182"/>
                    <a:pt x="768" y="0"/>
                    <a:pt x="547"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5"/>
            <p:cNvSpPr/>
            <p:nvPr/>
          </p:nvSpPr>
          <p:spPr>
            <a:xfrm>
              <a:off x="245725" y="3607050"/>
              <a:ext cx="36658" cy="37160"/>
            </a:xfrm>
            <a:custGeom>
              <a:avLst/>
              <a:gdLst/>
              <a:ahLst/>
              <a:cxnLst/>
              <a:rect l="l" t="t" r="r" b="b"/>
              <a:pathLst>
                <a:path w="950" h="963" extrusionOk="0">
                  <a:moveTo>
                    <a:pt x="481" y="0"/>
                  </a:moveTo>
                  <a:cubicBezTo>
                    <a:pt x="208" y="0"/>
                    <a:pt x="0" y="208"/>
                    <a:pt x="0" y="481"/>
                  </a:cubicBezTo>
                  <a:cubicBezTo>
                    <a:pt x="0" y="741"/>
                    <a:pt x="208" y="963"/>
                    <a:pt x="481" y="963"/>
                  </a:cubicBezTo>
                  <a:cubicBezTo>
                    <a:pt x="741" y="963"/>
                    <a:pt x="950" y="741"/>
                    <a:pt x="950" y="481"/>
                  </a:cubicBezTo>
                  <a:cubicBezTo>
                    <a:pt x="950" y="208"/>
                    <a:pt x="741" y="0"/>
                    <a:pt x="481"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25"/>
            <p:cNvSpPr/>
            <p:nvPr/>
          </p:nvSpPr>
          <p:spPr>
            <a:xfrm>
              <a:off x="1260179" y="3828896"/>
              <a:ext cx="48736" cy="48736"/>
            </a:xfrm>
            <a:custGeom>
              <a:avLst/>
              <a:gdLst/>
              <a:ahLst/>
              <a:cxnLst/>
              <a:rect l="l" t="t" r="r" b="b"/>
              <a:pathLst>
                <a:path w="1263" h="1263" extrusionOk="0">
                  <a:moveTo>
                    <a:pt x="625" y="1"/>
                  </a:moveTo>
                  <a:cubicBezTo>
                    <a:pt x="287" y="1"/>
                    <a:pt x="1" y="287"/>
                    <a:pt x="1" y="625"/>
                  </a:cubicBezTo>
                  <a:cubicBezTo>
                    <a:pt x="1" y="976"/>
                    <a:pt x="287" y="1262"/>
                    <a:pt x="625" y="1262"/>
                  </a:cubicBezTo>
                  <a:cubicBezTo>
                    <a:pt x="976" y="1262"/>
                    <a:pt x="1262" y="976"/>
                    <a:pt x="1262" y="625"/>
                  </a:cubicBezTo>
                  <a:cubicBezTo>
                    <a:pt x="1262" y="287"/>
                    <a:pt x="976" y="1"/>
                    <a:pt x="625"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25"/>
            <p:cNvSpPr/>
            <p:nvPr/>
          </p:nvSpPr>
          <p:spPr>
            <a:xfrm>
              <a:off x="1274727" y="4045764"/>
              <a:ext cx="47231" cy="46691"/>
            </a:xfrm>
            <a:custGeom>
              <a:avLst/>
              <a:gdLst/>
              <a:ahLst/>
              <a:cxnLst/>
              <a:rect l="l" t="t" r="r" b="b"/>
              <a:pathLst>
                <a:path w="1224" h="1210" extrusionOk="0">
                  <a:moveTo>
                    <a:pt x="612" y="0"/>
                  </a:moveTo>
                  <a:cubicBezTo>
                    <a:pt x="274" y="0"/>
                    <a:pt x="1" y="273"/>
                    <a:pt x="1" y="599"/>
                  </a:cubicBezTo>
                  <a:cubicBezTo>
                    <a:pt x="1" y="937"/>
                    <a:pt x="274" y="1210"/>
                    <a:pt x="612" y="1210"/>
                  </a:cubicBezTo>
                  <a:cubicBezTo>
                    <a:pt x="951" y="1210"/>
                    <a:pt x="1224" y="937"/>
                    <a:pt x="1224" y="599"/>
                  </a:cubicBezTo>
                  <a:cubicBezTo>
                    <a:pt x="1224" y="273"/>
                    <a:pt x="951" y="0"/>
                    <a:pt x="612"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25"/>
            <p:cNvSpPr/>
            <p:nvPr/>
          </p:nvSpPr>
          <p:spPr>
            <a:xfrm>
              <a:off x="626710" y="3905186"/>
              <a:ext cx="40170" cy="40710"/>
            </a:xfrm>
            <a:custGeom>
              <a:avLst/>
              <a:gdLst/>
              <a:ahLst/>
              <a:cxnLst/>
              <a:rect l="l" t="t" r="r" b="b"/>
              <a:pathLst>
                <a:path w="1041" h="1055" extrusionOk="0">
                  <a:moveTo>
                    <a:pt x="521" y="1"/>
                  </a:moveTo>
                  <a:cubicBezTo>
                    <a:pt x="234" y="1"/>
                    <a:pt x="0" y="235"/>
                    <a:pt x="0" y="521"/>
                  </a:cubicBezTo>
                  <a:cubicBezTo>
                    <a:pt x="0" y="820"/>
                    <a:pt x="234" y="1055"/>
                    <a:pt x="521" y="1055"/>
                  </a:cubicBezTo>
                  <a:cubicBezTo>
                    <a:pt x="807" y="1055"/>
                    <a:pt x="1041" y="820"/>
                    <a:pt x="1041" y="521"/>
                  </a:cubicBezTo>
                  <a:cubicBezTo>
                    <a:pt x="1041" y="235"/>
                    <a:pt x="807" y="1"/>
                    <a:pt x="521"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25"/>
            <p:cNvSpPr/>
            <p:nvPr/>
          </p:nvSpPr>
          <p:spPr>
            <a:xfrm>
              <a:off x="1305868" y="4458392"/>
              <a:ext cx="21107" cy="18136"/>
            </a:xfrm>
            <a:custGeom>
              <a:avLst/>
              <a:gdLst/>
              <a:ahLst/>
              <a:cxnLst/>
              <a:rect l="l" t="t" r="r" b="b"/>
              <a:pathLst>
                <a:path w="547" h="470" extrusionOk="0">
                  <a:moveTo>
                    <a:pt x="313" y="0"/>
                  </a:moveTo>
                  <a:cubicBezTo>
                    <a:pt x="104" y="0"/>
                    <a:pt x="0" y="247"/>
                    <a:pt x="144" y="403"/>
                  </a:cubicBezTo>
                  <a:cubicBezTo>
                    <a:pt x="189" y="449"/>
                    <a:pt x="247" y="469"/>
                    <a:pt x="304" y="469"/>
                  </a:cubicBezTo>
                  <a:cubicBezTo>
                    <a:pt x="426" y="469"/>
                    <a:pt x="547" y="376"/>
                    <a:pt x="547" y="234"/>
                  </a:cubicBezTo>
                  <a:cubicBezTo>
                    <a:pt x="547" y="104"/>
                    <a:pt x="443" y="0"/>
                    <a:pt x="313"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5"/>
            <p:cNvSpPr/>
            <p:nvPr/>
          </p:nvSpPr>
          <p:spPr>
            <a:xfrm>
              <a:off x="276827" y="4285206"/>
              <a:ext cx="39707" cy="34381"/>
            </a:xfrm>
            <a:custGeom>
              <a:avLst/>
              <a:gdLst/>
              <a:ahLst/>
              <a:cxnLst/>
              <a:rect l="l" t="t" r="r" b="b"/>
              <a:pathLst>
                <a:path w="1029" h="891" extrusionOk="0">
                  <a:moveTo>
                    <a:pt x="599" y="0"/>
                  </a:moveTo>
                  <a:cubicBezTo>
                    <a:pt x="196" y="0"/>
                    <a:pt x="1" y="481"/>
                    <a:pt x="274" y="755"/>
                  </a:cubicBezTo>
                  <a:cubicBezTo>
                    <a:pt x="363" y="848"/>
                    <a:pt x="475" y="891"/>
                    <a:pt x="585" y="891"/>
                  </a:cubicBezTo>
                  <a:cubicBezTo>
                    <a:pt x="811" y="891"/>
                    <a:pt x="1028" y="714"/>
                    <a:pt x="1028" y="442"/>
                  </a:cubicBezTo>
                  <a:cubicBezTo>
                    <a:pt x="1028" y="208"/>
                    <a:pt x="833" y="0"/>
                    <a:pt x="599" y="0"/>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1pPr>
            <a:lvl2pPr lvl="1"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2pPr>
            <a:lvl3pPr lvl="2"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3pPr>
            <a:lvl4pPr lvl="3"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4pPr>
            <a:lvl5pPr lvl="4"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5pPr>
            <a:lvl6pPr lvl="5"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6pPr>
            <a:lvl7pPr lvl="6"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7pPr>
            <a:lvl8pPr lvl="7"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8pPr>
            <a:lvl9pPr lvl="8" algn="ctr">
              <a:spcBef>
                <a:spcPts val="0"/>
              </a:spcBef>
              <a:spcAft>
                <a:spcPts val="0"/>
              </a:spcAft>
              <a:buClr>
                <a:schemeClr val="dk1"/>
              </a:buClr>
              <a:buSzPts val="3600"/>
              <a:buFont typeface="Ribeye" panose="020F0505000000020004"/>
              <a:buNone/>
              <a:defRPr sz="3600" b="1">
                <a:solidFill>
                  <a:schemeClr val="dk1"/>
                </a:solidFill>
                <a:latin typeface="Ribeye" panose="020F0505000000020004"/>
                <a:ea typeface="Ribeye" panose="020F0505000000020004"/>
                <a:cs typeface="Ribeye" panose="020F0505000000020004"/>
                <a:sym typeface="Ribeye" panose="020F0505000000020004"/>
              </a:defRPr>
            </a:lvl9pPr>
          </a:lstStyle>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160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1600"/>
              </a:spcBef>
              <a:spcAft>
                <a:spcPts val="1600"/>
              </a:spcAft>
              <a:buClr>
                <a:schemeClr val="dk1"/>
              </a:buClr>
              <a:buSzPts val="1600"/>
              <a:buFont typeface="Raleway"/>
              <a:buChar char="■"/>
              <a:defRPr sz="1600">
                <a:solidFill>
                  <a:schemeClr val="dk1"/>
                </a:solidFill>
                <a:latin typeface="Raleway"/>
                <a:ea typeface="Raleway"/>
                <a:cs typeface="Raleway"/>
                <a:sym typeface="Raleway"/>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9" Type="http://schemas.openxmlformats.org/officeDocument/2006/relationships/image" Target="../media/image12.emf"/><Relationship Id="rId8" Type="http://schemas.openxmlformats.org/officeDocument/2006/relationships/image" Target="../media/image11.emf"/><Relationship Id="rId7" Type="http://schemas.openxmlformats.org/officeDocument/2006/relationships/image" Target="../media/image10.emf"/><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3" Type="http://schemas.openxmlformats.org/officeDocument/2006/relationships/image" Target="../media/image6.emf"/><Relationship Id="rId2" Type="http://schemas.openxmlformats.org/officeDocument/2006/relationships/image" Target="../media/image5.emf"/><Relationship Id="rId16" Type="http://schemas.openxmlformats.org/officeDocument/2006/relationships/slideLayout" Target="../slideLayouts/slideLayout1.xml"/><Relationship Id="rId15" Type="http://schemas.openxmlformats.org/officeDocument/2006/relationships/image" Target="../media/image18.emf"/><Relationship Id="rId14" Type="http://schemas.openxmlformats.org/officeDocument/2006/relationships/image" Target="../media/image17.emf"/><Relationship Id="rId13" Type="http://schemas.openxmlformats.org/officeDocument/2006/relationships/image" Target="../media/image16.emf"/><Relationship Id="rId12" Type="http://schemas.openxmlformats.org/officeDocument/2006/relationships/image" Target="../media/image15.emf"/><Relationship Id="rId11" Type="http://schemas.openxmlformats.org/officeDocument/2006/relationships/image" Target="../media/image14.emf"/><Relationship Id="rId10" Type="http://schemas.openxmlformats.org/officeDocument/2006/relationships/image" Target="../media/image13.emf"/><Relationship Id="rId1"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1.png"/><Relationship Id="rId1"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1.pn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hdphoto" Target="../media/image23.wdp"/><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931244" y="1660235"/>
            <a:ext cx="7161196" cy="3374980"/>
          </a:xfrm>
          <a:prstGeom prst="rect">
            <a:avLst/>
          </a:prstGeom>
        </p:spPr>
      </p:pic>
      <p:pic>
        <p:nvPicPr>
          <p:cNvPr id="5" name="Picture 4" descr="cloud.png"/>
          <p:cNvPicPr>
            <a:picLocks noChangeAspect="1"/>
          </p:cNvPicPr>
          <p:nvPr/>
        </p:nvPicPr>
        <p:blipFill>
          <a:blip r:embed="rId2" cstate="print"/>
          <a:stretch>
            <a:fillRect/>
          </a:stretch>
        </p:blipFill>
        <p:spPr>
          <a:xfrm>
            <a:off x="2857356" y="2767649"/>
            <a:ext cx="3429287" cy="1977063"/>
          </a:xfrm>
          <a:prstGeom prst="rect">
            <a:avLst/>
          </a:prstGeom>
        </p:spPr>
      </p:pic>
      <p:grpSp>
        <p:nvGrpSpPr>
          <p:cNvPr id="3" name="组合 2"/>
          <p:cNvGrpSpPr/>
          <p:nvPr/>
        </p:nvGrpSpPr>
        <p:grpSpPr>
          <a:xfrm>
            <a:off x="3328308" y="2537216"/>
            <a:ext cx="2496096" cy="1588"/>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843153" y="1862442"/>
            <a:ext cx="1457628" cy="645160"/>
          </a:xfrm>
          <a:prstGeom prst="rect">
            <a:avLst/>
          </a:prstGeom>
          <a:noFill/>
        </p:spPr>
        <p:txBody>
          <a:bodyPr wrap="square" rtlCol="0">
            <a:spAutoFit/>
          </a:bodyPr>
          <a:lstStyle/>
          <a:p>
            <a:pPr algn="ctr"/>
            <a:endParaRPr lang="en-US" sz="3600" b="1" i="1">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76366" y="3412408"/>
            <a:ext cx="2675450" cy="598805"/>
          </a:xfrm>
          <a:prstGeom prst="rect">
            <a:avLst/>
          </a:prstGeom>
          <a:noFill/>
        </p:spPr>
        <p:txBody>
          <a:bodyPr wrap="square" rtlCol="0">
            <a:spAutoFit/>
          </a:bodyPr>
          <a:lstStyle/>
          <a:p>
            <a:pPr algn="ctr"/>
            <a:r>
              <a:rPr lang="en-US" sz="3300" b="1" i="1">
                <a:solidFill>
                  <a:schemeClr val="accent5"/>
                </a:solidFill>
                <a:latin typeface="Times New Roman" panose="02020603050405020304" pitchFamily="18" charset="0"/>
                <a:cs typeface="Times New Roman" panose="02020603050405020304" pitchFamily="18" charset="0"/>
              </a:rPr>
              <a:t>WELCOME</a:t>
            </a:r>
            <a:endParaRPr lang="en-US" sz="3300" b="1" i="1">
              <a:solidFill>
                <a:schemeClr val="accent5"/>
              </a:solidFill>
              <a:latin typeface="Times New Roman" panose="02020603050405020304" pitchFamily="18" charset="0"/>
              <a:cs typeface="Times New Roman" panose="02020603050405020304" pitchFamily="18" charset="0"/>
            </a:endParaRPr>
          </a:p>
        </p:txBody>
      </p:sp>
      <p:pic>
        <p:nvPicPr>
          <p:cNvPr id="9" name="图片 17"/>
          <p:cNvPicPr>
            <a:picLocks noChangeAspect="1"/>
          </p:cNvPicPr>
          <p:nvPr/>
        </p:nvPicPr>
        <p:blipFill>
          <a:blip r:embed="rId3"/>
          <a:stretch>
            <a:fillRect/>
          </a:stretch>
        </p:blipFill>
        <p:spPr>
          <a:xfrm>
            <a:off x="1" y="209550"/>
            <a:ext cx="566977" cy="579170"/>
          </a:xfrm>
          <a:prstGeom prst="rect">
            <a:avLst/>
          </a:prstGeom>
        </p:spPr>
      </p:pic>
      <p:sp>
        <p:nvSpPr>
          <p:cNvPr id="2" name="Rectangle 1"/>
          <p:cNvSpPr/>
          <p:nvPr/>
        </p:nvSpPr>
        <p:spPr>
          <a:xfrm>
            <a:off x="1333501" y="209550"/>
            <a:ext cx="6477000" cy="1522730"/>
          </a:xfrm>
          <a:prstGeom prst="rect">
            <a:avLst/>
          </a:prstGeom>
          <a:noFill/>
        </p:spPr>
        <p:txBody>
          <a:bodyPr wrap="none" lIns="68580" tIns="34290" rIns="68580" bIns="34290">
            <a:spAutoFit/>
          </a:bodyPr>
          <a:lstStyle/>
          <a:p>
            <a:pPr algn="ctr"/>
            <a:r>
              <a:rPr lang="en-US" sz="4050" b="1">
                <a:ln w="12700">
                  <a:solidFill>
                    <a:schemeClr val="tx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TRƯỜNG THCS VÂN ĐỒN</a:t>
            </a:r>
            <a:endParaRPr lang="en-US" sz="4050" b="1">
              <a:ln w="12700">
                <a:solidFill>
                  <a:schemeClr val="tx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2700" b="1" i="1" cap="none" spc="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 SỬ - ĐỊA – GDCD</a:t>
            </a:r>
            <a:endParaRPr lang="en-US" sz="2700" b="1" i="1" cap="none" spc="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7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MÔN: GDCD 7</a:t>
            </a:r>
            <a:endParaRPr lang="en-US" sz="2700" b="1" i="1" cap="none" spc="0">
              <a:ln w="9525">
                <a:solidFill>
                  <a:schemeClr val="tx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Diagonal Corners Rounded 11"/>
          <p:cNvSpPr/>
          <p:nvPr/>
        </p:nvSpPr>
        <p:spPr>
          <a:xfrm>
            <a:off x="5635358" y="2603749"/>
            <a:ext cx="3350215" cy="2019047"/>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Diagonal Corners Rounded 7"/>
          <p:cNvSpPr/>
          <p:nvPr/>
        </p:nvSpPr>
        <p:spPr>
          <a:xfrm>
            <a:off x="158427" y="1091945"/>
            <a:ext cx="3350215" cy="2097602"/>
          </a:xfrm>
          <a:prstGeom prst="round2DiagRect">
            <a:avLst>
              <a:gd name="adj1" fmla="val 16667"/>
              <a:gd name="adj2" fmla="val 7782"/>
            </a:avLst>
          </a:prstGeom>
          <a:solidFill>
            <a:srgbClr val="FFFFFF"/>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1906" y="1259952"/>
            <a:ext cx="3223259" cy="1909470"/>
          </a:xfrm>
        </p:spPr>
        <p:txBody>
          <a:bodyPr/>
          <a:lstStyle/>
          <a:p>
            <a:pPr marL="0" indent="0" algn="just">
              <a:lnSpc>
                <a:spcPct val="150000"/>
              </a:lnSpc>
              <a:buNone/>
            </a:pPr>
            <a:r>
              <a:rPr lang="en-US" dirty="0" err="1">
                <a:solidFill>
                  <a:schemeClr val="bg1">
                    <a:lumMod val="10000"/>
                  </a:schemeClr>
                </a:solidFill>
                <a:latin typeface="Times New Roman" panose="02020603050405020304" pitchFamily="18" charset="0"/>
                <a:cs typeface="Times New Roman" panose="02020603050405020304" pitchFamily="18" charset="0"/>
              </a:rPr>
              <a:t>Em</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hãy</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thiết</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kế</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và</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trang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trí</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thông</a:t>
            </a:r>
            <a:r>
              <a:rPr lang="en-US" b="1" dirty="0">
                <a:solidFill>
                  <a:schemeClr val="accent3">
                    <a:lumMod val="75000"/>
                  </a:schemeClr>
                </a:solidFill>
                <a:latin typeface="Times New Roman" panose="02020603050405020304" pitchFamily="18" charset="0"/>
                <a:cs typeface="Times New Roman" panose="02020603050405020304" pitchFamily="18" charset="0"/>
              </a:rPr>
              <a:t> </a:t>
            </a:r>
            <a:r>
              <a:rPr lang="en-US" b="1" dirty="0" err="1">
                <a:solidFill>
                  <a:schemeClr val="accent3">
                    <a:lumMod val="75000"/>
                  </a:schemeClr>
                </a:solidFill>
                <a:latin typeface="Times New Roman" panose="02020603050405020304" pitchFamily="18" charset="0"/>
                <a:cs typeface="Times New Roman" panose="02020603050405020304" pitchFamily="18" charset="0"/>
              </a:rPr>
              <a:t>điệp</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về</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phòng</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chống</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bạo</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lực</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học</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đường</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bằng</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các</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hình</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thức</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vẽ</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xé</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dán</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tranh</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và</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trình</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bày</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cho</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cả</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lớp</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cùng</a:t>
            </a:r>
            <a:r>
              <a:rPr lang="en-US" dirty="0">
                <a:solidFill>
                  <a:schemeClr val="bg1">
                    <a:lumMod val="10000"/>
                  </a:schemeClr>
                </a:solidFill>
                <a:latin typeface="Times New Roman" panose="02020603050405020304" pitchFamily="18" charset="0"/>
                <a:cs typeface="Times New Roman" panose="02020603050405020304" pitchFamily="18" charset="0"/>
              </a:rPr>
              <a:t> </a:t>
            </a:r>
            <a:r>
              <a:rPr lang="en-US" dirty="0" err="1">
                <a:solidFill>
                  <a:schemeClr val="bg1">
                    <a:lumMod val="10000"/>
                  </a:schemeClr>
                </a:solidFill>
                <a:latin typeface="Times New Roman" panose="02020603050405020304" pitchFamily="18" charset="0"/>
                <a:cs typeface="Times New Roman" panose="02020603050405020304" pitchFamily="18" charset="0"/>
              </a:rPr>
              <a:t>xem</a:t>
            </a:r>
            <a:r>
              <a:rPr lang="en-US" dirty="0">
                <a:solidFill>
                  <a:schemeClr val="bg1">
                    <a:lumMod val="10000"/>
                  </a:schemeClr>
                </a:solidFill>
                <a:latin typeface="Times New Roman" panose="02020603050405020304" pitchFamily="18" charset="0"/>
                <a:cs typeface="Times New Roman" panose="02020603050405020304" pitchFamily="18" charset="0"/>
              </a:rPr>
              <a:t>.</a:t>
            </a:r>
            <a:endParaRPr lang="en-US"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712941" y="2938630"/>
            <a:ext cx="3243696" cy="1524007"/>
          </a:xfrm>
          <a:prstGeom prst="rect">
            <a:avLst/>
          </a:prstGeom>
          <a:noFill/>
        </p:spPr>
        <p:txBody>
          <a:bodyPr wrap="square">
            <a:spAutoFit/>
          </a:bodyPr>
          <a:lstStyle/>
          <a:p>
            <a:pPr marL="0" indent="0" algn="just">
              <a:lnSpc>
                <a:spcPct val="150000"/>
              </a:lnSpc>
              <a:buNone/>
            </a:pPr>
            <a:r>
              <a:rPr lang="en-US" sz="1600" dirty="0" err="1">
                <a:solidFill>
                  <a:schemeClr val="bg1">
                    <a:lumMod val="10000"/>
                  </a:schemeClr>
                </a:solidFill>
                <a:latin typeface="Times New Roman" panose="02020603050405020304" pitchFamily="18" charset="0"/>
                <a:cs typeface="Times New Roman" panose="02020603050405020304" pitchFamily="18" charset="0"/>
              </a:rPr>
              <a:t>Em</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hãy</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hợp</a:t>
            </a:r>
            <a:r>
              <a:rPr lang="en-US" sz="1600" dirty="0">
                <a:solidFill>
                  <a:schemeClr val="bg1">
                    <a:lumMod val="10000"/>
                  </a:schemeClr>
                </a:solidFill>
                <a:latin typeface="Times New Roman" panose="02020603050405020304" pitchFamily="18" charset="0"/>
                <a:cs typeface="Times New Roman" panose="02020603050405020304" pitchFamily="18" charset="0"/>
              </a:rPr>
              <a:t> tác </a:t>
            </a:r>
            <a:r>
              <a:rPr lang="en-US" sz="1600" dirty="0" err="1">
                <a:solidFill>
                  <a:schemeClr val="bg1">
                    <a:lumMod val="10000"/>
                  </a:schemeClr>
                </a:solidFill>
                <a:latin typeface="Times New Roman" panose="02020603050405020304" pitchFamily="18" charset="0"/>
                <a:cs typeface="Times New Roman" panose="02020603050405020304" pitchFamily="18" charset="0"/>
              </a:rPr>
              <a:t>cùng</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bạn</a:t>
            </a:r>
            <a:r>
              <a:rPr lang="en-US" sz="1600" dirty="0">
                <a:solidFill>
                  <a:schemeClr val="bg1">
                    <a:lumMod val="10000"/>
                  </a:schemeClr>
                </a:solidFill>
                <a:latin typeface="Times New Roman" panose="02020603050405020304" pitchFamily="18" charset="0"/>
                <a:cs typeface="Times New Roman" panose="02020603050405020304" pitchFamily="18" charset="0"/>
              </a:rPr>
              <a:t> để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xây</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dựng</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kịch</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bản</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và</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sắm</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err="1">
                <a:solidFill>
                  <a:schemeClr val="accent3">
                    <a:lumMod val="75000"/>
                  </a:schemeClr>
                </a:solidFill>
                <a:latin typeface="Times New Roman" panose="02020603050405020304" pitchFamily="18" charset="0"/>
                <a:cs typeface="Times New Roman" panose="02020603050405020304" pitchFamily="18" charset="0"/>
              </a:rPr>
              <a:t>vai</a:t>
            </a:r>
            <a:r>
              <a:rPr lang="en-US" sz="1600" b="1"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trước</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lớp</a:t>
            </a:r>
            <a:r>
              <a:rPr lang="en-US" sz="1600" dirty="0">
                <a:solidFill>
                  <a:schemeClr val="bg1">
                    <a:lumMod val="10000"/>
                  </a:schemeClr>
                </a:solidFill>
                <a:latin typeface="Times New Roman" panose="02020603050405020304" pitchFamily="18" charset="0"/>
                <a:cs typeface="Times New Roman" panose="02020603050405020304" pitchFamily="18" charset="0"/>
              </a:rPr>
              <a:t> một </a:t>
            </a:r>
            <a:r>
              <a:rPr lang="en-US" sz="1600" dirty="0" err="1">
                <a:solidFill>
                  <a:schemeClr val="bg1">
                    <a:lumMod val="10000"/>
                  </a:schemeClr>
                </a:solidFill>
                <a:latin typeface="Times New Roman" panose="02020603050405020304" pitchFamily="18" charset="0"/>
                <a:cs typeface="Times New Roman" panose="02020603050405020304" pitchFamily="18" charset="0"/>
              </a:rPr>
              <a:t>tiêu</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phẩm</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về</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phòng</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chống</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bạo</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lực</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học</a:t>
            </a:r>
            <a:r>
              <a:rPr lang="en-US" sz="1600" dirty="0">
                <a:solidFill>
                  <a:schemeClr val="bg1">
                    <a:lumMod val="10000"/>
                  </a:schemeClr>
                </a:solidFill>
                <a:latin typeface="Times New Roman" panose="02020603050405020304" pitchFamily="18" charset="0"/>
                <a:cs typeface="Times New Roman" panose="02020603050405020304" pitchFamily="18" charset="0"/>
              </a:rPr>
              <a:t> </a:t>
            </a:r>
            <a:r>
              <a:rPr lang="en-US" sz="1600" dirty="0" err="1">
                <a:solidFill>
                  <a:schemeClr val="bg1">
                    <a:lumMod val="10000"/>
                  </a:schemeClr>
                </a:solidFill>
                <a:latin typeface="Times New Roman" panose="02020603050405020304" pitchFamily="18" charset="0"/>
                <a:cs typeface="Times New Roman" panose="02020603050405020304" pitchFamily="18" charset="0"/>
              </a:rPr>
              <a:t>đường</a:t>
            </a:r>
            <a:r>
              <a:rPr lang="en-US" sz="1600" dirty="0">
                <a:solidFill>
                  <a:schemeClr val="bg1">
                    <a:lumMod val="10000"/>
                  </a:schemeClr>
                </a:solidFill>
                <a:latin typeface="Times New Roman" panose="02020603050405020304" pitchFamily="18" charset="0"/>
                <a:cs typeface="Times New Roman" panose="02020603050405020304" pitchFamily="18" charset="0"/>
              </a:rPr>
              <a:t>.</a:t>
            </a:r>
            <a:endParaRPr lang="en-US" sz="16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70995" y="864542"/>
            <a:ext cx="2362842" cy="461665"/>
          </a:xfrm>
          <a:prstGeom prst="rect">
            <a:avLst/>
          </a:prstGeom>
          <a:solidFill>
            <a:schemeClr val="accent2"/>
          </a:solid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1</a:t>
            </a:r>
            <a:r>
              <a:rPr lang="en-US" sz="24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153368" y="2341177"/>
            <a:ext cx="2362842" cy="461665"/>
          </a:xfrm>
          <a:prstGeom prst="rect">
            <a:avLst/>
          </a:prstGeom>
          <a:solidFill>
            <a:schemeClr val="accent4">
              <a:lumMod val="75000"/>
            </a:schemeClr>
          </a:solid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vi-VN"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11"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190" y="2079819"/>
            <a:ext cx="1749363" cy="1479208"/>
          </a:xfrm>
          <a:prstGeom prst="rect">
            <a:avLst/>
          </a:prstGeom>
        </p:spPr>
      </p:pic>
      <p:sp>
        <p:nvSpPr>
          <p:cNvPr id="29" name="Google Shape;997;p40"/>
          <p:cNvSpPr/>
          <p:nvPr/>
        </p:nvSpPr>
        <p:spPr>
          <a:xfrm rot="2871879">
            <a:off x="4647208" y="3827136"/>
            <a:ext cx="994679" cy="319224"/>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996;p40"/>
          <p:cNvSpPr/>
          <p:nvPr/>
        </p:nvSpPr>
        <p:spPr>
          <a:xfrm rot="3136284" flipH="1" flipV="1">
            <a:off x="3545414" y="1404480"/>
            <a:ext cx="1206039" cy="321760"/>
          </a:xfrm>
          <a:custGeom>
            <a:avLst/>
            <a:gdLst/>
            <a:ahLst/>
            <a:cxnLst/>
            <a:rect l="l" t="t" r="r" b="b"/>
            <a:pathLst>
              <a:path w="5571" h="1609" extrusionOk="0">
                <a:moveTo>
                  <a:pt x="5558" y="0"/>
                </a:moveTo>
                <a:cubicBezTo>
                  <a:pt x="5474" y="60"/>
                  <a:pt x="5355" y="108"/>
                  <a:pt x="5271" y="168"/>
                </a:cubicBezTo>
                <a:cubicBezTo>
                  <a:pt x="5187" y="228"/>
                  <a:pt x="5103" y="288"/>
                  <a:pt x="5019" y="348"/>
                </a:cubicBezTo>
                <a:cubicBezTo>
                  <a:pt x="4840" y="467"/>
                  <a:pt x="4660" y="575"/>
                  <a:pt x="4480" y="683"/>
                </a:cubicBezTo>
                <a:cubicBezTo>
                  <a:pt x="3810" y="1030"/>
                  <a:pt x="3079" y="1246"/>
                  <a:pt x="2324" y="1306"/>
                </a:cubicBezTo>
                <a:cubicBezTo>
                  <a:pt x="2201" y="1314"/>
                  <a:pt x="2077" y="1318"/>
                  <a:pt x="1954" y="1318"/>
                </a:cubicBezTo>
                <a:cubicBezTo>
                  <a:pt x="1707" y="1318"/>
                  <a:pt x="1462" y="1302"/>
                  <a:pt x="1223" y="1270"/>
                </a:cubicBezTo>
                <a:cubicBezTo>
                  <a:pt x="1043" y="1246"/>
                  <a:pt x="863" y="1210"/>
                  <a:pt x="684" y="1162"/>
                </a:cubicBezTo>
                <a:cubicBezTo>
                  <a:pt x="504" y="1114"/>
                  <a:pt x="324" y="1078"/>
                  <a:pt x="133" y="1054"/>
                </a:cubicBezTo>
                <a:cubicBezTo>
                  <a:pt x="49" y="1054"/>
                  <a:pt x="1" y="1162"/>
                  <a:pt x="61" y="1210"/>
                </a:cubicBezTo>
                <a:cubicBezTo>
                  <a:pt x="240" y="1354"/>
                  <a:pt x="456" y="1437"/>
                  <a:pt x="672" y="1473"/>
                </a:cubicBezTo>
                <a:cubicBezTo>
                  <a:pt x="887" y="1521"/>
                  <a:pt x="1115" y="1557"/>
                  <a:pt x="1330" y="1581"/>
                </a:cubicBezTo>
                <a:cubicBezTo>
                  <a:pt x="1511" y="1599"/>
                  <a:pt x="1692" y="1609"/>
                  <a:pt x="1873" y="1609"/>
                </a:cubicBezTo>
                <a:cubicBezTo>
                  <a:pt x="2877" y="1609"/>
                  <a:pt x="3867" y="1329"/>
                  <a:pt x="4720" y="791"/>
                </a:cubicBezTo>
                <a:cubicBezTo>
                  <a:pt x="4888" y="683"/>
                  <a:pt x="5055" y="563"/>
                  <a:pt x="5211" y="431"/>
                </a:cubicBezTo>
                <a:cubicBezTo>
                  <a:pt x="5355" y="312"/>
                  <a:pt x="5474" y="168"/>
                  <a:pt x="5570" y="12"/>
                </a:cubicBezTo>
                <a:lnTo>
                  <a:pt x="5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569;p32"/>
          <p:cNvGrpSpPr/>
          <p:nvPr/>
        </p:nvGrpSpPr>
        <p:grpSpPr>
          <a:xfrm>
            <a:off x="4167505" y="423545"/>
            <a:ext cx="2413000" cy="1576070"/>
            <a:chOff x="2798074" y="289925"/>
            <a:chExt cx="3607462" cy="2918760"/>
          </a:xfrm>
        </p:grpSpPr>
        <p:sp>
          <p:nvSpPr>
            <p:cNvPr id="12" name="Google Shape;570;p32"/>
            <p:cNvSpPr/>
            <p:nvPr/>
          </p:nvSpPr>
          <p:spPr>
            <a:xfrm rot="-4117181">
              <a:off x="3163710" y="184116"/>
              <a:ext cx="2658933" cy="3390206"/>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00DFD1">
                <a:alpha val="43260"/>
              </a:srgbClr>
            </a:solidFill>
            <a:ln>
              <a:noFill/>
            </a:ln>
          </p:spPr>
        </p:sp>
        <p:sp>
          <p:nvSpPr>
            <p:cNvPr id="13" name="Google Shape;571;p32"/>
            <p:cNvSpPr/>
            <p:nvPr/>
          </p:nvSpPr>
          <p:spPr>
            <a:xfrm>
              <a:off x="3255575" y="289925"/>
              <a:ext cx="3149961" cy="2736162"/>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lt2"/>
            </a:solidFill>
            <a:ln>
              <a:noFill/>
            </a:ln>
          </p:spPr>
        </p:sp>
        <p:sp>
          <p:nvSpPr>
            <p:cNvPr id="14" name="Google Shape;572;p32"/>
            <p:cNvSpPr/>
            <p:nvPr/>
          </p:nvSpPr>
          <p:spPr>
            <a:xfrm>
              <a:off x="3673824" y="1012054"/>
              <a:ext cx="1782917" cy="1319597"/>
            </a:xfrm>
            <a:custGeom>
              <a:avLst/>
              <a:gdLst/>
              <a:ahLst/>
              <a:cxnLst/>
              <a:rect l="l" t="t" r="r" b="b"/>
              <a:pathLst>
                <a:path w="51946" h="38447" extrusionOk="0">
                  <a:moveTo>
                    <a:pt x="25967" y="0"/>
                  </a:moveTo>
                  <a:cubicBezTo>
                    <a:pt x="16864" y="0"/>
                    <a:pt x="8492" y="5054"/>
                    <a:pt x="4252" y="13115"/>
                  </a:cubicBezTo>
                  <a:cubicBezTo>
                    <a:pt x="1" y="21176"/>
                    <a:pt x="564" y="30925"/>
                    <a:pt x="5726" y="38447"/>
                  </a:cubicBezTo>
                  <a:lnTo>
                    <a:pt x="46220" y="38447"/>
                  </a:lnTo>
                  <a:cubicBezTo>
                    <a:pt x="51370" y="30925"/>
                    <a:pt x="51945" y="21176"/>
                    <a:pt x="47693" y="13115"/>
                  </a:cubicBezTo>
                  <a:cubicBezTo>
                    <a:pt x="43454" y="5054"/>
                    <a:pt x="35082" y="0"/>
                    <a:pt x="259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73;p32"/>
            <p:cNvSpPr/>
            <p:nvPr/>
          </p:nvSpPr>
          <p:spPr>
            <a:xfrm>
              <a:off x="5515973" y="1414438"/>
              <a:ext cx="375834" cy="757239"/>
            </a:xfrm>
            <a:custGeom>
              <a:avLst/>
              <a:gdLst/>
              <a:ahLst/>
              <a:cxnLst/>
              <a:rect l="l" t="t" r="r" b="b"/>
              <a:pathLst>
                <a:path w="9041" h="18216" extrusionOk="0">
                  <a:moveTo>
                    <a:pt x="8562" y="0"/>
                  </a:moveTo>
                  <a:cubicBezTo>
                    <a:pt x="8464" y="0"/>
                    <a:pt x="8346" y="46"/>
                    <a:pt x="8205" y="154"/>
                  </a:cubicBezTo>
                  <a:cubicBezTo>
                    <a:pt x="7750" y="502"/>
                    <a:pt x="7426" y="1089"/>
                    <a:pt x="7103" y="1556"/>
                  </a:cubicBezTo>
                  <a:cubicBezTo>
                    <a:pt x="6612" y="2250"/>
                    <a:pt x="6145" y="2969"/>
                    <a:pt x="5714" y="3700"/>
                  </a:cubicBezTo>
                  <a:cubicBezTo>
                    <a:pt x="4851" y="5173"/>
                    <a:pt x="4109" y="6706"/>
                    <a:pt x="3486" y="8287"/>
                  </a:cubicBezTo>
                  <a:cubicBezTo>
                    <a:pt x="2420" y="10978"/>
                    <a:pt x="1723" y="13790"/>
                    <a:pt x="1412" y="16664"/>
                  </a:cubicBezTo>
                  <a:lnTo>
                    <a:pt x="1412" y="16664"/>
                  </a:lnTo>
                  <a:cubicBezTo>
                    <a:pt x="3525" y="15019"/>
                    <a:pt x="5171" y="12779"/>
                    <a:pt x="6336" y="10359"/>
                  </a:cubicBezTo>
                  <a:cubicBezTo>
                    <a:pt x="7247" y="8419"/>
                    <a:pt x="7941" y="6394"/>
                    <a:pt x="8408" y="4310"/>
                  </a:cubicBezTo>
                  <a:cubicBezTo>
                    <a:pt x="8636" y="3316"/>
                    <a:pt x="8995" y="2202"/>
                    <a:pt x="9031" y="1172"/>
                  </a:cubicBezTo>
                  <a:cubicBezTo>
                    <a:pt x="9041" y="768"/>
                    <a:pt x="8965" y="0"/>
                    <a:pt x="8562" y="0"/>
                  </a:cubicBezTo>
                  <a:close/>
                  <a:moveTo>
                    <a:pt x="1412" y="16664"/>
                  </a:moveTo>
                  <a:cubicBezTo>
                    <a:pt x="963" y="17014"/>
                    <a:pt x="492" y="17337"/>
                    <a:pt x="1" y="17629"/>
                  </a:cubicBezTo>
                  <a:lnTo>
                    <a:pt x="1282" y="18216"/>
                  </a:lnTo>
                  <a:cubicBezTo>
                    <a:pt x="1313" y="17697"/>
                    <a:pt x="1356" y="17179"/>
                    <a:pt x="1412"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574;p32"/>
            <p:cNvSpPr/>
            <p:nvPr/>
          </p:nvSpPr>
          <p:spPr>
            <a:xfrm>
              <a:off x="5575710" y="1418845"/>
              <a:ext cx="312232" cy="678672"/>
            </a:xfrm>
            <a:custGeom>
              <a:avLst/>
              <a:gdLst/>
              <a:ahLst/>
              <a:cxnLst/>
              <a:rect l="l" t="t" r="r" b="b"/>
              <a:pathLst>
                <a:path w="7511" h="16326" extrusionOk="0">
                  <a:moveTo>
                    <a:pt x="5223" y="9522"/>
                  </a:moveTo>
                  <a:lnTo>
                    <a:pt x="4971" y="9606"/>
                  </a:lnTo>
                  <a:cubicBezTo>
                    <a:pt x="3967" y="9918"/>
                    <a:pt x="3140" y="10196"/>
                    <a:pt x="3007" y="10259"/>
                  </a:cubicBezTo>
                  <a:lnTo>
                    <a:pt x="3007" y="10259"/>
                  </a:lnTo>
                  <a:cubicBezTo>
                    <a:pt x="3191" y="10219"/>
                    <a:pt x="4003" y="9983"/>
                    <a:pt x="4983" y="9678"/>
                  </a:cubicBezTo>
                  <a:lnTo>
                    <a:pt x="5187" y="9618"/>
                  </a:lnTo>
                  <a:cubicBezTo>
                    <a:pt x="5199" y="9582"/>
                    <a:pt x="5211" y="9546"/>
                    <a:pt x="5223" y="9522"/>
                  </a:cubicBezTo>
                  <a:close/>
                  <a:moveTo>
                    <a:pt x="3007" y="10259"/>
                  </a:moveTo>
                  <a:cubicBezTo>
                    <a:pt x="3003" y="10260"/>
                    <a:pt x="3000" y="10260"/>
                    <a:pt x="2997" y="10261"/>
                  </a:cubicBezTo>
                  <a:lnTo>
                    <a:pt x="2997" y="10261"/>
                  </a:lnTo>
                  <a:cubicBezTo>
                    <a:pt x="2996" y="10262"/>
                    <a:pt x="2996" y="10264"/>
                    <a:pt x="2995" y="10265"/>
                  </a:cubicBezTo>
                  <a:cubicBezTo>
                    <a:pt x="2998" y="10263"/>
                    <a:pt x="3002" y="10261"/>
                    <a:pt x="3007" y="10259"/>
                  </a:cubicBezTo>
                  <a:close/>
                  <a:moveTo>
                    <a:pt x="7343" y="0"/>
                  </a:moveTo>
                  <a:cubicBezTo>
                    <a:pt x="7283" y="168"/>
                    <a:pt x="7235" y="348"/>
                    <a:pt x="7163" y="527"/>
                  </a:cubicBezTo>
                  <a:cubicBezTo>
                    <a:pt x="6983" y="1054"/>
                    <a:pt x="6756" y="1629"/>
                    <a:pt x="6492" y="2252"/>
                  </a:cubicBezTo>
                  <a:cubicBezTo>
                    <a:pt x="6480" y="2156"/>
                    <a:pt x="6456" y="2072"/>
                    <a:pt x="6432" y="1977"/>
                  </a:cubicBezTo>
                  <a:cubicBezTo>
                    <a:pt x="6361" y="1701"/>
                    <a:pt x="6265" y="1426"/>
                    <a:pt x="6157" y="1162"/>
                  </a:cubicBezTo>
                  <a:cubicBezTo>
                    <a:pt x="6109" y="1066"/>
                    <a:pt x="6073" y="959"/>
                    <a:pt x="6037" y="863"/>
                  </a:cubicBezTo>
                  <a:lnTo>
                    <a:pt x="5977" y="947"/>
                  </a:lnTo>
                  <a:cubicBezTo>
                    <a:pt x="6013" y="1030"/>
                    <a:pt x="6037" y="1102"/>
                    <a:pt x="6073" y="1198"/>
                  </a:cubicBezTo>
                  <a:cubicBezTo>
                    <a:pt x="6205" y="1510"/>
                    <a:pt x="6313" y="1785"/>
                    <a:pt x="6373" y="1989"/>
                  </a:cubicBezTo>
                  <a:cubicBezTo>
                    <a:pt x="6421" y="2132"/>
                    <a:pt x="6456" y="2228"/>
                    <a:pt x="6468" y="2288"/>
                  </a:cubicBezTo>
                  <a:cubicBezTo>
                    <a:pt x="6468" y="2300"/>
                    <a:pt x="6468" y="2312"/>
                    <a:pt x="6456" y="2324"/>
                  </a:cubicBezTo>
                  <a:cubicBezTo>
                    <a:pt x="6289" y="2719"/>
                    <a:pt x="6109" y="3138"/>
                    <a:pt x="5929" y="3570"/>
                  </a:cubicBezTo>
                  <a:cubicBezTo>
                    <a:pt x="5786" y="3917"/>
                    <a:pt x="5630" y="4264"/>
                    <a:pt x="5474" y="4636"/>
                  </a:cubicBezTo>
                  <a:cubicBezTo>
                    <a:pt x="5474" y="4612"/>
                    <a:pt x="5462" y="4588"/>
                    <a:pt x="5450" y="4564"/>
                  </a:cubicBezTo>
                  <a:cubicBezTo>
                    <a:pt x="5426" y="4480"/>
                    <a:pt x="5390" y="4348"/>
                    <a:pt x="5331" y="4180"/>
                  </a:cubicBezTo>
                  <a:cubicBezTo>
                    <a:pt x="5223" y="3845"/>
                    <a:pt x="5055" y="3402"/>
                    <a:pt x="4863" y="2911"/>
                  </a:cubicBezTo>
                  <a:cubicBezTo>
                    <a:pt x="4840" y="2851"/>
                    <a:pt x="4816" y="2791"/>
                    <a:pt x="4792" y="2731"/>
                  </a:cubicBezTo>
                  <a:cubicBezTo>
                    <a:pt x="4768" y="2767"/>
                    <a:pt x="4756" y="2791"/>
                    <a:pt x="4732" y="2815"/>
                  </a:cubicBezTo>
                  <a:lnTo>
                    <a:pt x="4780" y="2935"/>
                  </a:lnTo>
                  <a:cubicBezTo>
                    <a:pt x="4983" y="3426"/>
                    <a:pt x="5151" y="3869"/>
                    <a:pt x="5283" y="4192"/>
                  </a:cubicBezTo>
                  <a:cubicBezTo>
                    <a:pt x="5367" y="4420"/>
                    <a:pt x="5426" y="4576"/>
                    <a:pt x="5462" y="4660"/>
                  </a:cubicBezTo>
                  <a:cubicBezTo>
                    <a:pt x="5103" y="5486"/>
                    <a:pt x="4708" y="6348"/>
                    <a:pt x="4301" y="7247"/>
                  </a:cubicBezTo>
                  <a:lnTo>
                    <a:pt x="4229" y="7414"/>
                  </a:lnTo>
                  <a:lnTo>
                    <a:pt x="4193" y="7318"/>
                  </a:lnTo>
                  <a:cubicBezTo>
                    <a:pt x="4157" y="7223"/>
                    <a:pt x="4097" y="7079"/>
                    <a:pt x="4025" y="6899"/>
                  </a:cubicBezTo>
                  <a:cubicBezTo>
                    <a:pt x="3881" y="6552"/>
                    <a:pt x="3690" y="6061"/>
                    <a:pt x="3462" y="5534"/>
                  </a:cubicBezTo>
                  <a:lnTo>
                    <a:pt x="3342" y="5258"/>
                  </a:lnTo>
                  <a:cubicBezTo>
                    <a:pt x="3330" y="5294"/>
                    <a:pt x="3318" y="5318"/>
                    <a:pt x="3294" y="5354"/>
                  </a:cubicBezTo>
                  <a:lnTo>
                    <a:pt x="3390" y="5558"/>
                  </a:lnTo>
                  <a:cubicBezTo>
                    <a:pt x="3618" y="6097"/>
                    <a:pt x="3821" y="6576"/>
                    <a:pt x="3977" y="6923"/>
                  </a:cubicBezTo>
                  <a:cubicBezTo>
                    <a:pt x="4049" y="7103"/>
                    <a:pt x="4121" y="7235"/>
                    <a:pt x="4169" y="7330"/>
                  </a:cubicBezTo>
                  <a:cubicBezTo>
                    <a:pt x="4181" y="7378"/>
                    <a:pt x="4205" y="7414"/>
                    <a:pt x="4217" y="7438"/>
                  </a:cubicBezTo>
                  <a:cubicBezTo>
                    <a:pt x="3774" y="8384"/>
                    <a:pt x="3354" y="9283"/>
                    <a:pt x="2947" y="10133"/>
                  </a:cubicBezTo>
                  <a:cubicBezTo>
                    <a:pt x="2947" y="10121"/>
                    <a:pt x="2947" y="10109"/>
                    <a:pt x="2935" y="10097"/>
                  </a:cubicBezTo>
                  <a:cubicBezTo>
                    <a:pt x="2911" y="10001"/>
                    <a:pt x="2863" y="9858"/>
                    <a:pt x="2815" y="9690"/>
                  </a:cubicBezTo>
                  <a:cubicBezTo>
                    <a:pt x="2708" y="9343"/>
                    <a:pt x="2540" y="8875"/>
                    <a:pt x="2360" y="8360"/>
                  </a:cubicBezTo>
                  <a:cubicBezTo>
                    <a:pt x="2300" y="8181"/>
                    <a:pt x="2229" y="8013"/>
                    <a:pt x="2169" y="7845"/>
                  </a:cubicBezTo>
                  <a:lnTo>
                    <a:pt x="2133" y="7953"/>
                  </a:lnTo>
                  <a:lnTo>
                    <a:pt x="2288" y="8384"/>
                  </a:lnTo>
                  <a:cubicBezTo>
                    <a:pt x="2432" y="8780"/>
                    <a:pt x="2576" y="9163"/>
                    <a:pt x="2767" y="9702"/>
                  </a:cubicBezTo>
                  <a:cubicBezTo>
                    <a:pt x="2815" y="9822"/>
                    <a:pt x="2863" y="9953"/>
                    <a:pt x="2911" y="10097"/>
                  </a:cubicBezTo>
                  <a:lnTo>
                    <a:pt x="2947" y="10169"/>
                  </a:lnTo>
                  <a:cubicBezTo>
                    <a:pt x="2552" y="10995"/>
                    <a:pt x="2181" y="11762"/>
                    <a:pt x="1845" y="12469"/>
                  </a:cubicBezTo>
                  <a:cubicBezTo>
                    <a:pt x="1785" y="12265"/>
                    <a:pt x="1654" y="11798"/>
                    <a:pt x="1474" y="11271"/>
                  </a:cubicBezTo>
                  <a:cubicBezTo>
                    <a:pt x="1378" y="10983"/>
                    <a:pt x="1294" y="10720"/>
                    <a:pt x="1222" y="10504"/>
                  </a:cubicBezTo>
                  <a:cubicBezTo>
                    <a:pt x="1210" y="10540"/>
                    <a:pt x="1198" y="10576"/>
                    <a:pt x="1187" y="10624"/>
                  </a:cubicBezTo>
                  <a:cubicBezTo>
                    <a:pt x="1246" y="10816"/>
                    <a:pt x="1318" y="11043"/>
                    <a:pt x="1402" y="11295"/>
                  </a:cubicBezTo>
                  <a:cubicBezTo>
                    <a:pt x="1582" y="11858"/>
                    <a:pt x="1749" y="12325"/>
                    <a:pt x="1821" y="12505"/>
                  </a:cubicBezTo>
                  <a:lnTo>
                    <a:pt x="1175" y="13834"/>
                  </a:lnTo>
                  <a:cubicBezTo>
                    <a:pt x="1091" y="14014"/>
                    <a:pt x="1007" y="14193"/>
                    <a:pt x="923" y="14361"/>
                  </a:cubicBezTo>
                  <a:cubicBezTo>
                    <a:pt x="911" y="14289"/>
                    <a:pt x="887" y="14169"/>
                    <a:pt x="851" y="14026"/>
                  </a:cubicBezTo>
                  <a:cubicBezTo>
                    <a:pt x="779" y="13774"/>
                    <a:pt x="695" y="13415"/>
                    <a:pt x="600" y="13020"/>
                  </a:cubicBezTo>
                  <a:cubicBezTo>
                    <a:pt x="600" y="12984"/>
                    <a:pt x="588" y="12948"/>
                    <a:pt x="576" y="12912"/>
                  </a:cubicBezTo>
                  <a:cubicBezTo>
                    <a:pt x="564" y="12960"/>
                    <a:pt x="552" y="13032"/>
                    <a:pt x="540" y="13091"/>
                  </a:cubicBezTo>
                  <a:cubicBezTo>
                    <a:pt x="624" y="13463"/>
                    <a:pt x="719" y="13798"/>
                    <a:pt x="791" y="14050"/>
                  </a:cubicBezTo>
                  <a:cubicBezTo>
                    <a:pt x="839" y="14205"/>
                    <a:pt x="887" y="14325"/>
                    <a:pt x="911" y="14397"/>
                  </a:cubicBezTo>
                  <a:lnTo>
                    <a:pt x="899" y="14421"/>
                  </a:lnTo>
                  <a:lnTo>
                    <a:pt x="887" y="14421"/>
                  </a:lnTo>
                  <a:cubicBezTo>
                    <a:pt x="636" y="14960"/>
                    <a:pt x="408" y="15427"/>
                    <a:pt x="216" y="15822"/>
                  </a:cubicBezTo>
                  <a:cubicBezTo>
                    <a:pt x="133" y="15990"/>
                    <a:pt x="61" y="16134"/>
                    <a:pt x="1" y="16277"/>
                  </a:cubicBezTo>
                  <a:lnTo>
                    <a:pt x="1" y="16325"/>
                  </a:lnTo>
                  <a:lnTo>
                    <a:pt x="252" y="15834"/>
                  </a:lnTo>
                  <a:lnTo>
                    <a:pt x="935" y="14445"/>
                  </a:lnTo>
                  <a:lnTo>
                    <a:pt x="935" y="14433"/>
                  </a:lnTo>
                  <a:lnTo>
                    <a:pt x="935" y="14421"/>
                  </a:lnTo>
                  <a:cubicBezTo>
                    <a:pt x="1019" y="14421"/>
                    <a:pt x="1175" y="14421"/>
                    <a:pt x="1378" y="14409"/>
                  </a:cubicBezTo>
                  <a:cubicBezTo>
                    <a:pt x="1618" y="14385"/>
                    <a:pt x="1917" y="14361"/>
                    <a:pt x="2264" y="14337"/>
                  </a:cubicBezTo>
                  <a:lnTo>
                    <a:pt x="2336" y="14241"/>
                  </a:lnTo>
                  <a:lnTo>
                    <a:pt x="1366" y="14349"/>
                  </a:lnTo>
                  <a:cubicBezTo>
                    <a:pt x="1187" y="14373"/>
                    <a:pt x="1031" y="14385"/>
                    <a:pt x="947" y="14397"/>
                  </a:cubicBezTo>
                  <a:cubicBezTo>
                    <a:pt x="1043" y="14229"/>
                    <a:pt x="1127" y="14038"/>
                    <a:pt x="1222" y="13846"/>
                  </a:cubicBezTo>
                  <a:lnTo>
                    <a:pt x="1857" y="12576"/>
                  </a:lnTo>
                  <a:lnTo>
                    <a:pt x="1857" y="12564"/>
                  </a:lnTo>
                  <a:cubicBezTo>
                    <a:pt x="1869" y="12529"/>
                    <a:pt x="1881" y="12505"/>
                    <a:pt x="1905" y="12469"/>
                  </a:cubicBezTo>
                  <a:cubicBezTo>
                    <a:pt x="1929" y="12469"/>
                    <a:pt x="1977" y="12457"/>
                    <a:pt x="2037" y="12445"/>
                  </a:cubicBezTo>
                  <a:lnTo>
                    <a:pt x="2480" y="12361"/>
                  </a:lnTo>
                  <a:cubicBezTo>
                    <a:pt x="2839" y="12289"/>
                    <a:pt x="3330" y="12193"/>
                    <a:pt x="3881" y="12085"/>
                  </a:cubicBezTo>
                  <a:lnTo>
                    <a:pt x="3941" y="11990"/>
                  </a:lnTo>
                  <a:lnTo>
                    <a:pt x="3941" y="11990"/>
                  </a:lnTo>
                  <a:cubicBezTo>
                    <a:pt x="3366" y="12097"/>
                    <a:pt x="2851" y="12217"/>
                    <a:pt x="2468" y="12301"/>
                  </a:cubicBezTo>
                  <a:cubicBezTo>
                    <a:pt x="2288" y="12349"/>
                    <a:pt x="2133" y="12385"/>
                    <a:pt x="2037" y="12421"/>
                  </a:cubicBezTo>
                  <a:lnTo>
                    <a:pt x="1917" y="12457"/>
                  </a:lnTo>
                  <a:cubicBezTo>
                    <a:pt x="2241" y="11786"/>
                    <a:pt x="2600" y="11043"/>
                    <a:pt x="2971" y="10265"/>
                  </a:cubicBezTo>
                  <a:cubicBezTo>
                    <a:pt x="2975" y="10265"/>
                    <a:pt x="2984" y="10264"/>
                    <a:pt x="2997" y="10261"/>
                  </a:cubicBezTo>
                  <a:lnTo>
                    <a:pt x="2997" y="10261"/>
                  </a:lnTo>
                  <a:cubicBezTo>
                    <a:pt x="3404" y="9400"/>
                    <a:pt x="3846" y="8479"/>
                    <a:pt x="4289" y="7510"/>
                  </a:cubicBezTo>
                  <a:lnTo>
                    <a:pt x="4432" y="7462"/>
                  </a:lnTo>
                  <a:cubicBezTo>
                    <a:pt x="4552" y="7426"/>
                    <a:pt x="4708" y="7378"/>
                    <a:pt x="4911" y="7306"/>
                  </a:cubicBezTo>
                  <a:cubicBezTo>
                    <a:pt x="5259" y="7175"/>
                    <a:pt x="5738" y="6995"/>
                    <a:pt x="6253" y="6780"/>
                  </a:cubicBezTo>
                  <a:cubicBezTo>
                    <a:pt x="6265" y="6744"/>
                    <a:pt x="6277" y="6708"/>
                    <a:pt x="6289" y="6672"/>
                  </a:cubicBezTo>
                  <a:lnTo>
                    <a:pt x="6289" y="6672"/>
                  </a:lnTo>
                  <a:cubicBezTo>
                    <a:pt x="5738" y="6899"/>
                    <a:pt x="5235" y="7103"/>
                    <a:pt x="4875" y="7247"/>
                  </a:cubicBezTo>
                  <a:lnTo>
                    <a:pt x="4420" y="7438"/>
                  </a:lnTo>
                  <a:cubicBezTo>
                    <a:pt x="4360" y="7462"/>
                    <a:pt x="4313" y="7486"/>
                    <a:pt x="4289" y="7498"/>
                  </a:cubicBezTo>
                  <a:cubicBezTo>
                    <a:pt x="4313" y="7426"/>
                    <a:pt x="4348" y="7342"/>
                    <a:pt x="4384" y="7271"/>
                  </a:cubicBezTo>
                  <a:cubicBezTo>
                    <a:pt x="4792" y="6384"/>
                    <a:pt x="5175" y="5534"/>
                    <a:pt x="5534" y="4707"/>
                  </a:cubicBezTo>
                  <a:lnTo>
                    <a:pt x="5642" y="4684"/>
                  </a:lnTo>
                  <a:cubicBezTo>
                    <a:pt x="5738" y="4660"/>
                    <a:pt x="5870" y="4624"/>
                    <a:pt x="6037" y="4564"/>
                  </a:cubicBezTo>
                  <a:cubicBezTo>
                    <a:pt x="6289" y="4480"/>
                    <a:pt x="6600" y="4360"/>
                    <a:pt x="6959" y="4216"/>
                  </a:cubicBezTo>
                  <a:lnTo>
                    <a:pt x="6959" y="4204"/>
                  </a:lnTo>
                  <a:cubicBezTo>
                    <a:pt x="6959" y="4180"/>
                    <a:pt x="6971" y="4145"/>
                    <a:pt x="6971" y="4121"/>
                  </a:cubicBezTo>
                  <a:lnTo>
                    <a:pt x="6971" y="4121"/>
                  </a:lnTo>
                  <a:cubicBezTo>
                    <a:pt x="6600" y="4276"/>
                    <a:pt x="6265" y="4420"/>
                    <a:pt x="6013" y="4516"/>
                  </a:cubicBezTo>
                  <a:cubicBezTo>
                    <a:pt x="5786" y="4600"/>
                    <a:pt x="5618" y="4660"/>
                    <a:pt x="5534" y="4684"/>
                  </a:cubicBezTo>
                  <a:cubicBezTo>
                    <a:pt x="5702" y="4312"/>
                    <a:pt x="5858" y="3953"/>
                    <a:pt x="6001" y="3594"/>
                  </a:cubicBezTo>
                  <a:cubicBezTo>
                    <a:pt x="6193" y="3150"/>
                    <a:pt x="6385" y="2707"/>
                    <a:pt x="6552" y="2288"/>
                  </a:cubicBezTo>
                  <a:cubicBezTo>
                    <a:pt x="6612" y="2264"/>
                    <a:pt x="6696" y="2228"/>
                    <a:pt x="6792" y="2180"/>
                  </a:cubicBezTo>
                  <a:cubicBezTo>
                    <a:pt x="6983" y="2096"/>
                    <a:pt x="7235" y="1965"/>
                    <a:pt x="7498" y="1821"/>
                  </a:cubicBezTo>
                  <a:cubicBezTo>
                    <a:pt x="7498" y="1785"/>
                    <a:pt x="7498" y="1749"/>
                    <a:pt x="7510" y="1725"/>
                  </a:cubicBezTo>
                  <a:lnTo>
                    <a:pt x="7510" y="1725"/>
                  </a:lnTo>
                  <a:lnTo>
                    <a:pt x="6768" y="2132"/>
                  </a:lnTo>
                  <a:cubicBezTo>
                    <a:pt x="6684" y="2180"/>
                    <a:pt x="6612" y="2216"/>
                    <a:pt x="6564" y="2252"/>
                  </a:cubicBezTo>
                  <a:cubicBezTo>
                    <a:pt x="6816" y="1641"/>
                    <a:pt x="7043" y="1066"/>
                    <a:pt x="7223" y="551"/>
                  </a:cubicBezTo>
                  <a:cubicBezTo>
                    <a:pt x="7283" y="372"/>
                    <a:pt x="7331" y="204"/>
                    <a:pt x="7379" y="48"/>
                  </a:cubicBezTo>
                  <a:cubicBezTo>
                    <a:pt x="7367" y="36"/>
                    <a:pt x="7355" y="12"/>
                    <a:pt x="7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75;p32"/>
            <p:cNvSpPr/>
            <p:nvPr/>
          </p:nvSpPr>
          <p:spPr>
            <a:xfrm>
              <a:off x="5543867" y="1949610"/>
              <a:ext cx="436194" cy="291780"/>
            </a:xfrm>
            <a:custGeom>
              <a:avLst/>
              <a:gdLst/>
              <a:ahLst/>
              <a:cxnLst/>
              <a:rect l="l" t="t" r="r" b="b"/>
              <a:pathLst>
                <a:path w="10493" h="7019" extrusionOk="0">
                  <a:moveTo>
                    <a:pt x="9905" y="0"/>
                  </a:moveTo>
                  <a:cubicBezTo>
                    <a:pt x="7977" y="12"/>
                    <a:pt x="6085" y="719"/>
                    <a:pt x="4516" y="1833"/>
                  </a:cubicBezTo>
                  <a:cubicBezTo>
                    <a:pt x="2947" y="2946"/>
                    <a:pt x="1689" y="4468"/>
                    <a:pt x="743" y="6156"/>
                  </a:cubicBezTo>
                  <a:lnTo>
                    <a:pt x="491" y="6448"/>
                  </a:lnTo>
                  <a:lnTo>
                    <a:pt x="491" y="6448"/>
                  </a:lnTo>
                  <a:cubicBezTo>
                    <a:pt x="749" y="6239"/>
                    <a:pt x="1053" y="6076"/>
                    <a:pt x="1366" y="5941"/>
                  </a:cubicBezTo>
                  <a:cubicBezTo>
                    <a:pt x="2527" y="5438"/>
                    <a:pt x="3797" y="5234"/>
                    <a:pt x="5055" y="4971"/>
                  </a:cubicBezTo>
                  <a:cubicBezTo>
                    <a:pt x="6300" y="4707"/>
                    <a:pt x="7558" y="4372"/>
                    <a:pt x="8612" y="3653"/>
                  </a:cubicBezTo>
                  <a:cubicBezTo>
                    <a:pt x="9666" y="2946"/>
                    <a:pt x="10492" y="1773"/>
                    <a:pt x="10480" y="491"/>
                  </a:cubicBezTo>
                  <a:cubicBezTo>
                    <a:pt x="10492" y="371"/>
                    <a:pt x="10456" y="252"/>
                    <a:pt x="10396" y="156"/>
                  </a:cubicBezTo>
                  <a:cubicBezTo>
                    <a:pt x="10289" y="12"/>
                    <a:pt x="10085" y="0"/>
                    <a:pt x="9905" y="0"/>
                  </a:cubicBezTo>
                  <a:close/>
                  <a:moveTo>
                    <a:pt x="491" y="6448"/>
                  </a:moveTo>
                  <a:cubicBezTo>
                    <a:pt x="294" y="6608"/>
                    <a:pt x="125" y="6795"/>
                    <a:pt x="0" y="7019"/>
                  </a:cubicBezTo>
                  <a:lnTo>
                    <a:pt x="491" y="644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76;p32"/>
            <p:cNvSpPr/>
            <p:nvPr/>
          </p:nvSpPr>
          <p:spPr>
            <a:xfrm>
              <a:off x="5574712" y="1953559"/>
              <a:ext cx="400361" cy="256986"/>
            </a:xfrm>
            <a:custGeom>
              <a:avLst/>
              <a:gdLst/>
              <a:ahLst/>
              <a:cxnLst/>
              <a:rect l="l" t="t" r="r" b="b"/>
              <a:pathLst>
                <a:path w="9631" h="6182" extrusionOk="0">
                  <a:moveTo>
                    <a:pt x="9594" y="1"/>
                  </a:moveTo>
                  <a:cubicBezTo>
                    <a:pt x="9427" y="157"/>
                    <a:pt x="9211" y="300"/>
                    <a:pt x="8984" y="456"/>
                  </a:cubicBezTo>
                  <a:cubicBezTo>
                    <a:pt x="8409" y="839"/>
                    <a:pt x="7810" y="1187"/>
                    <a:pt x="7199" y="1486"/>
                  </a:cubicBezTo>
                  <a:cubicBezTo>
                    <a:pt x="6995" y="1594"/>
                    <a:pt x="6792" y="1702"/>
                    <a:pt x="6576" y="1797"/>
                  </a:cubicBezTo>
                  <a:lnTo>
                    <a:pt x="6564" y="1797"/>
                  </a:lnTo>
                  <a:lnTo>
                    <a:pt x="6540" y="1809"/>
                  </a:lnTo>
                  <a:cubicBezTo>
                    <a:pt x="6576" y="1738"/>
                    <a:pt x="6624" y="1642"/>
                    <a:pt x="6672" y="1510"/>
                  </a:cubicBezTo>
                  <a:cubicBezTo>
                    <a:pt x="6768" y="1270"/>
                    <a:pt x="6900" y="923"/>
                    <a:pt x="7067" y="564"/>
                  </a:cubicBezTo>
                  <a:cubicBezTo>
                    <a:pt x="7127" y="408"/>
                    <a:pt x="7187" y="276"/>
                    <a:pt x="7247" y="145"/>
                  </a:cubicBezTo>
                  <a:lnTo>
                    <a:pt x="7247" y="145"/>
                  </a:lnTo>
                  <a:lnTo>
                    <a:pt x="7151" y="169"/>
                  </a:lnTo>
                  <a:cubicBezTo>
                    <a:pt x="7091" y="288"/>
                    <a:pt x="7043" y="408"/>
                    <a:pt x="6983" y="528"/>
                  </a:cubicBezTo>
                  <a:cubicBezTo>
                    <a:pt x="6828" y="899"/>
                    <a:pt x="6708" y="1235"/>
                    <a:pt x="6612" y="1486"/>
                  </a:cubicBezTo>
                  <a:cubicBezTo>
                    <a:pt x="6564" y="1642"/>
                    <a:pt x="6528" y="1762"/>
                    <a:pt x="6504" y="1833"/>
                  </a:cubicBezTo>
                  <a:cubicBezTo>
                    <a:pt x="6001" y="2073"/>
                    <a:pt x="5474" y="2324"/>
                    <a:pt x="4923" y="2600"/>
                  </a:cubicBezTo>
                  <a:cubicBezTo>
                    <a:pt x="4624" y="2756"/>
                    <a:pt x="4337" y="2899"/>
                    <a:pt x="4049" y="3067"/>
                  </a:cubicBezTo>
                  <a:cubicBezTo>
                    <a:pt x="4073" y="3007"/>
                    <a:pt x="4085" y="2887"/>
                    <a:pt x="4109" y="2732"/>
                  </a:cubicBezTo>
                  <a:cubicBezTo>
                    <a:pt x="4145" y="2504"/>
                    <a:pt x="4181" y="2193"/>
                    <a:pt x="4217" y="1833"/>
                  </a:cubicBezTo>
                  <a:cubicBezTo>
                    <a:pt x="4241" y="1690"/>
                    <a:pt x="4253" y="1534"/>
                    <a:pt x="4277" y="1402"/>
                  </a:cubicBezTo>
                  <a:lnTo>
                    <a:pt x="4277" y="1402"/>
                  </a:lnTo>
                  <a:lnTo>
                    <a:pt x="4193" y="1462"/>
                  </a:lnTo>
                  <a:cubicBezTo>
                    <a:pt x="4169" y="1582"/>
                    <a:pt x="4157" y="1702"/>
                    <a:pt x="4145" y="1821"/>
                  </a:cubicBezTo>
                  <a:cubicBezTo>
                    <a:pt x="4097" y="2181"/>
                    <a:pt x="4073" y="2492"/>
                    <a:pt x="4049" y="2720"/>
                  </a:cubicBezTo>
                  <a:cubicBezTo>
                    <a:pt x="4037" y="2899"/>
                    <a:pt x="4037" y="3019"/>
                    <a:pt x="4037" y="3067"/>
                  </a:cubicBezTo>
                  <a:cubicBezTo>
                    <a:pt x="3570" y="3331"/>
                    <a:pt x="3139" y="3594"/>
                    <a:pt x="2732" y="3869"/>
                  </a:cubicBezTo>
                  <a:cubicBezTo>
                    <a:pt x="2516" y="4013"/>
                    <a:pt x="2324" y="4145"/>
                    <a:pt x="2133" y="4289"/>
                  </a:cubicBezTo>
                  <a:cubicBezTo>
                    <a:pt x="2145" y="4193"/>
                    <a:pt x="2157" y="4085"/>
                    <a:pt x="2169" y="3977"/>
                  </a:cubicBezTo>
                  <a:cubicBezTo>
                    <a:pt x="2193" y="3582"/>
                    <a:pt x="2205" y="3354"/>
                    <a:pt x="2217" y="3175"/>
                  </a:cubicBezTo>
                  <a:lnTo>
                    <a:pt x="2217" y="3079"/>
                  </a:lnTo>
                  <a:lnTo>
                    <a:pt x="2133" y="3175"/>
                  </a:lnTo>
                  <a:cubicBezTo>
                    <a:pt x="2109" y="3486"/>
                    <a:pt x="2097" y="3774"/>
                    <a:pt x="2097" y="3977"/>
                  </a:cubicBezTo>
                  <a:cubicBezTo>
                    <a:pt x="2097" y="4085"/>
                    <a:pt x="2109" y="4193"/>
                    <a:pt x="2121" y="4301"/>
                  </a:cubicBezTo>
                  <a:cubicBezTo>
                    <a:pt x="1726" y="4588"/>
                    <a:pt x="1378" y="4864"/>
                    <a:pt x="1091" y="5115"/>
                  </a:cubicBezTo>
                  <a:cubicBezTo>
                    <a:pt x="743" y="5427"/>
                    <a:pt x="408" y="5750"/>
                    <a:pt x="85" y="6097"/>
                  </a:cubicBezTo>
                  <a:lnTo>
                    <a:pt x="1" y="6181"/>
                  </a:lnTo>
                  <a:lnTo>
                    <a:pt x="97" y="6121"/>
                  </a:lnTo>
                  <a:lnTo>
                    <a:pt x="109" y="6109"/>
                  </a:lnTo>
                  <a:cubicBezTo>
                    <a:pt x="336" y="5882"/>
                    <a:pt x="684" y="5546"/>
                    <a:pt x="1127" y="5163"/>
                  </a:cubicBezTo>
                  <a:cubicBezTo>
                    <a:pt x="1426" y="4911"/>
                    <a:pt x="1785" y="4624"/>
                    <a:pt x="2181" y="4337"/>
                  </a:cubicBezTo>
                  <a:cubicBezTo>
                    <a:pt x="2384" y="4373"/>
                    <a:pt x="3223" y="4456"/>
                    <a:pt x="4229" y="4540"/>
                  </a:cubicBezTo>
                  <a:cubicBezTo>
                    <a:pt x="4672" y="4576"/>
                    <a:pt x="5079" y="4600"/>
                    <a:pt x="5414" y="4624"/>
                  </a:cubicBezTo>
                  <a:lnTo>
                    <a:pt x="5594" y="4576"/>
                  </a:lnTo>
                  <a:cubicBezTo>
                    <a:pt x="5223" y="4540"/>
                    <a:pt x="4756" y="4492"/>
                    <a:pt x="4229" y="4456"/>
                  </a:cubicBezTo>
                  <a:cubicBezTo>
                    <a:pt x="3259" y="4373"/>
                    <a:pt x="2432" y="4325"/>
                    <a:pt x="2205" y="4325"/>
                  </a:cubicBezTo>
                  <a:cubicBezTo>
                    <a:pt x="2384" y="4193"/>
                    <a:pt x="2576" y="4061"/>
                    <a:pt x="2768" y="3929"/>
                  </a:cubicBezTo>
                  <a:cubicBezTo>
                    <a:pt x="3199" y="3642"/>
                    <a:pt x="3666" y="3366"/>
                    <a:pt x="4157" y="3091"/>
                  </a:cubicBezTo>
                  <a:cubicBezTo>
                    <a:pt x="4193" y="3091"/>
                    <a:pt x="4229" y="3103"/>
                    <a:pt x="4277" y="3115"/>
                  </a:cubicBezTo>
                  <a:cubicBezTo>
                    <a:pt x="4408" y="3127"/>
                    <a:pt x="4588" y="3163"/>
                    <a:pt x="4816" y="3199"/>
                  </a:cubicBezTo>
                  <a:cubicBezTo>
                    <a:pt x="5259" y="3271"/>
                    <a:pt x="5882" y="3390"/>
                    <a:pt x="6564" y="3522"/>
                  </a:cubicBezTo>
                  <a:cubicBezTo>
                    <a:pt x="6960" y="3594"/>
                    <a:pt x="7331" y="3666"/>
                    <a:pt x="7666" y="3702"/>
                  </a:cubicBezTo>
                  <a:lnTo>
                    <a:pt x="7762" y="3654"/>
                  </a:lnTo>
                  <a:cubicBezTo>
                    <a:pt x="7403" y="3594"/>
                    <a:pt x="7007" y="3522"/>
                    <a:pt x="6576" y="3450"/>
                  </a:cubicBezTo>
                  <a:cubicBezTo>
                    <a:pt x="5894" y="3319"/>
                    <a:pt x="5271" y="3199"/>
                    <a:pt x="4816" y="3151"/>
                  </a:cubicBezTo>
                  <a:cubicBezTo>
                    <a:pt x="4588" y="3115"/>
                    <a:pt x="4408" y="3091"/>
                    <a:pt x="4277" y="3091"/>
                  </a:cubicBezTo>
                  <a:lnTo>
                    <a:pt x="4193" y="3091"/>
                  </a:lnTo>
                  <a:cubicBezTo>
                    <a:pt x="4444" y="2947"/>
                    <a:pt x="4696" y="2815"/>
                    <a:pt x="4959" y="2684"/>
                  </a:cubicBezTo>
                  <a:cubicBezTo>
                    <a:pt x="5558" y="2384"/>
                    <a:pt x="6145" y="2109"/>
                    <a:pt x="6684" y="1845"/>
                  </a:cubicBezTo>
                  <a:lnTo>
                    <a:pt x="6732" y="1845"/>
                  </a:lnTo>
                  <a:cubicBezTo>
                    <a:pt x="6840" y="1857"/>
                    <a:pt x="6995" y="1881"/>
                    <a:pt x="7175" y="1893"/>
                  </a:cubicBezTo>
                  <a:cubicBezTo>
                    <a:pt x="7558" y="1941"/>
                    <a:pt x="8097" y="2001"/>
                    <a:pt x="8684" y="2049"/>
                  </a:cubicBezTo>
                  <a:lnTo>
                    <a:pt x="9271" y="2085"/>
                  </a:lnTo>
                  <a:cubicBezTo>
                    <a:pt x="9283" y="2061"/>
                    <a:pt x="9307" y="2037"/>
                    <a:pt x="9319" y="2013"/>
                  </a:cubicBezTo>
                  <a:lnTo>
                    <a:pt x="8708" y="1953"/>
                  </a:lnTo>
                  <a:lnTo>
                    <a:pt x="7187" y="1833"/>
                  </a:lnTo>
                  <a:lnTo>
                    <a:pt x="6744" y="1797"/>
                  </a:lnTo>
                  <a:cubicBezTo>
                    <a:pt x="6912" y="1714"/>
                    <a:pt x="7067" y="1642"/>
                    <a:pt x="7235" y="1558"/>
                  </a:cubicBezTo>
                  <a:cubicBezTo>
                    <a:pt x="7846" y="1246"/>
                    <a:pt x="8445" y="899"/>
                    <a:pt x="9008" y="504"/>
                  </a:cubicBezTo>
                  <a:cubicBezTo>
                    <a:pt x="9247" y="336"/>
                    <a:pt x="9463" y="181"/>
                    <a:pt x="9630" y="25"/>
                  </a:cubicBezTo>
                  <a:lnTo>
                    <a:pt x="95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77;p32"/>
            <p:cNvSpPr/>
            <p:nvPr/>
          </p:nvSpPr>
          <p:spPr>
            <a:xfrm>
              <a:off x="5616905" y="1794637"/>
              <a:ext cx="337756" cy="391257"/>
            </a:xfrm>
            <a:custGeom>
              <a:avLst/>
              <a:gdLst/>
              <a:ahLst/>
              <a:cxnLst/>
              <a:rect l="l" t="t" r="r" b="b"/>
              <a:pathLst>
                <a:path w="8125" h="9412" extrusionOk="0">
                  <a:moveTo>
                    <a:pt x="7912" y="1"/>
                  </a:moveTo>
                  <a:cubicBezTo>
                    <a:pt x="7840" y="1"/>
                    <a:pt x="7771" y="35"/>
                    <a:pt x="7729" y="87"/>
                  </a:cubicBezTo>
                  <a:cubicBezTo>
                    <a:pt x="7478" y="279"/>
                    <a:pt x="7298" y="542"/>
                    <a:pt x="7202" y="842"/>
                  </a:cubicBezTo>
                  <a:cubicBezTo>
                    <a:pt x="7142" y="1045"/>
                    <a:pt x="7058" y="1249"/>
                    <a:pt x="6975" y="1452"/>
                  </a:cubicBezTo>
                  <a:cubicBezTo>
                    <a:pt x="6687" y="1848"/>
                    <a:pt x="6376" y="2231"/>
                    <a:pt x="6040" y="2590"/>
                  </a:cubicBezTo>
                  <a:cubicBezTo>
                    <a:pt x="6256" y="2243"/>
                    <a:pt x="6376" y="1860"/>
                    <a:pt x="6400" y="1452"/>
                  </a:cubicBezTo>
                  <a:cubicBezTo>
                    <a:pt x="6400" y="1416"/>
                    <a:pt x="6400" y="1357"/>
                    <a:pt x="6364" y="1321"/>
                  </a:cubicBezTo>
                  <a:cubicBezTo>
                    <a:pt x="6343" y="1300"/>
                    <a:pt x="6316" y="1290"/>
                    <a:pt x="6287" y="1290"/>
                  </a:cubicBezTo>
                  <a:cubicBezTo>
                    <a:pt x="6234" y="1290"/>
                    <a:pt x="6175" y="1322"/>
                    <a:pt x="6136" y="1369"/>
                  </a:cubicBezTo>
                  <a:cubicBezTo>
                    <a:pt x="6016" y="1500"/>
                    <a:pt x="5933" y="1656"/>
                    <a:pt x="5897" y="1824"/>
                  </a:cubicBezTo>
                  <a:cubicBezTo>
                    <a:pt x="5801" y="2171"/>
                    <a:pt x="5765" y="2518"/>
                    <a:pt x="5777" y="2878"/>
                  </a:cubicBezTo>
                  <a:cubicBezTo>
                    <a:pt x="5298" y="3369"/>
                    <a:pt x="4807" y="3824"/>
                    <a:pt x="4292" y="4279"/>
                  </a:cubicBezTo>
                  <a:cubicBezTo>
                    <a:pt x="4555" y="3920"/>
                    <a:pt x="4735" y="3512"/>
                    <a:pt x="4819" y="3081"/>
                  </a:cubicBezTo>
                  <a:cubicBezTo>
                    <a:pt x="4855" y="2962"/>
                    <a:pt x="4843" y="2830"/>
                    <a:pt x="4783" y="2710"/>
                  </a:cubicBezTo>
                  <a:cubicBezTo>
                    <a:pt x="4771" y="2686"/>
                    <a:pt x="4735" y="2662"/>
                    <a:pt x="4711" y="2650"/>
                  </a:cubicBezTo>
                  <a:cubicBezTo>
                    <a:pt x="4651" y="2650"/>
                    <a:pt x="4603" y="2674"/>
                    <a:pt x="4579" y="2722"/>
                  </a:cubicBezTo>
                  <a:cubicBezTo>
                    <a:pt x="4376" y="2938"/>
                    <a:pt x="4244" y="3213"/>
                    <a:pt x="4196" y="3500"/>
                  </a:cubicBezTo>
                  <a:cubicBezTo>
                    <a:pt x="4160" y="3788"/>
                    <a:pt x="4160" y="4075"/>
                    <a:pt x="4208" y="4363"/>
                  </a:cubicBezTo>
                  <a:cubicBezTo>
                    <a:pt x="3717" y="4806"/>
                    <a:pt x="3214" y="5237"/>
                    <a:pt x="2735" y="5692"/>
                  </a:cubicBezTo>
                  <a:cubicBezTo>
                    <a:pt x="2974" y="5321"/>
                    <a:pt x="3142" y="4902"/>
                    <a:pt x="3238" y="4471"/>
                  </a:cubicBezTo>
                  <a:cubicBezTo>
                    <a:pt x="3262" y="4351"/>
                    <a:pt x="3274" y="4219"/>
                    <a:pt x="3262" y="4087"/>
                  </a:cubicBezTo>
                  <a:cubicBezTo>
                    <a:pt x="3250" y="4039"/>
                    <a:pt x="3238" y="4004"/>
                    <a:pt x="3214" y="3968"/>
                  </a:cubicBezTo>
                  <a:cubicBezTo>
                    <a:pt x="3184" y="3956"/>
                    <a:pt x="3154" y="3950"/>
                    <a:pt x="3125" y="3950"/>
                  </a:cubicBezTo>
                  <a:cubicBezTo>
                    <a:pt x="3097" y="3950"/>
                    <a:pt x="3070" y="3956"/>
                    <a:pt x="3046" y="3968"/>
                  </a:cubicBezTo>
                  <a:cubicBezTo>
                    <a:pt x="2998" y="3992"/>
                    <a:pt x="2962" y="4039"/>
                    <a:pt x="2926" y="4087"/>
                  </a:cubicBezTo>
                  <a:cubicBezTo>
                    <a:pt x="2795" y="4279"/>
                    <a:pt x="2699" y="4507"/>
                    <a:pt x="2663" y="4746"/>
                  </a:cubicBezTo>
                  <a:cubicBezTo>
                    <a:pt x="2639" y="4914"/>
                    <a:pt x="2627" y="5069"/>
                    <a:pt x="2627" y="5237"/>
                  </a:cubicBezTo>
                  <a:cubicBezTo>
                    <a:pt x="2627" y="5429"/>
                    <a:pt x="2615" y="5620"/>
                    <a:pt x="2615" y="5824"/>
                  </a:cubicBezTo>
                  <a:cubicBezTo>
                    <a:pt x="2184" y="6231"/>
                    <a:pt x="1765" y="6662"/>
                    <a:pt x="1381" y="7130"/>
                  </a:cubicBezTo>
                  <a:cubicBezTo>
                    <a:pt x="1489" y="6926"/>
                    <a:pt x="1585" y="6710"/>
                    <a:pt x="1657" y="6495"/>
                  </a:cubicBezTo>
                  <a:cubicBezTo>
                    <a:pt x="1776" y="6159"/>
                    <a:pt x="1788" y="5788"/>
                    <a:pt x="1693" y="5429"/>
                  </a:cubicBezTo>
                  <a:cubicBezTo>
                    <a:pt x="1669" y="5345"/>
                    <a:pt x="1621" y="5249"/>
                    <a:pt x="1525" y="5249"/>
                  </a:cubicBezTo>
                  <a:cubicBezTo>
                    <a:pt x="1519" y="5248"/>
                    <a:pt x="1513" y="5248"/>
                    <a:pt x="1507" y="5248"/>
                  </a:cubicBezTo>
                  <a:cubicBezTo>
                    <a:pt x="1432" y="5248"/>
                    <a:pt x="1379" y="5314"/>
                    <a:pt x="1345" y="5381"/>
                  </a:cubicBezTo>
                  <a:cubicBezTo>
                    <a:pt x="974" y="5968"/>
                    <a:pt x="926" y="6698"/>
                    <a:pt x="1226" y="7321"/>
                  </a:cubicBezTo>
                  <a:cubicBezTo>
                    <a:pt x="734" y="7944"/>
                    <a:pt x="327" y="8615"/>
                    <a:pt x="16" y="9333"/>
                  </a:cubicBezTo>
                  <a:cubicBezTo>
                    <a:pt x="0" y="9380"/>
                    <a:pt x="35" y="9411"/>
                    <a:pt x="71" y="9411"/>
                  </a:cubicBezTo>
                  <a:cubicBezTo>
                    <a:pt x="91" y="9411"/>
                    <a:pt x="111" y="9402"/>
                    <a:pt x="124" y="9381"/>
                  </a:cubicBezTo>
                  <a:cubicBezTo>
                    <a:pt x="339" y="8854"/>
                    <a:pt x="615" y="8351"/>
                    <a:pt x="950" y="7884"/>
                  </a:cubicBezTo>
                  <a:cubicBezTo>
                    <a:pt x="1081" y="7925"/>
                    <a:pt x="1223" y="7944"/>
                    <a:pt x="1369" y="7944"/>
                  </a:cubicBezTo>
                  <a:cubicBezTo>
                    <a:pt x="1436" y="7944"/>
                    <a:pt x="1505" y="7940"/>
                    <a:pt x="1573" y="7932"/>
                  </a:cubicBezTo>
                  <a:cubicBezTo>
                    <a:pt x="1788" y="7920"/>
                    <a:pt x="2016" y="7884"/>
                    <a:pt x="2232" y="7848"/>
                  </a:cubicBezTo>
                  <a:cubicBezTo>
                    <a:pt x="2567" y="7776"/>
                    <a:pt x="2926" y="7669"/>
                    <a:pt x="3130" y="7393"/>
                  </a:cubicBezTo>
                  <a:cubicBezTo>
                    <a:pt x="3154" y="7369"/>
                    <a:pt x="3166" y="7333"/>
                    <a:pt x="3178" y="7297"/>
                  </a:cubicBezTo>
                  <a:cubicBezTo>
                    <a:pt x="3178" y="7189"/>
                    <a:pt x="3058" y="7142"/>
                    <a:pt x="2950" y="7130"/>
                  </a:cubicBezTo>
                  <a:cubicBezTo>
                    <a:pt x="2878" y="7123"/>
                    <a:pt x="2806" y="7119"/>
                    <a:pt x="2734" y="7119"/>
                  </a:cubicBezTo>
                  <a:cubicBezTo>
                    <a:pt x="2420" y="7119"/>
                    <a:pt x="2107" y="7183"/>
                    <a:pt x="1824" y="7309"/>
                  </a:cubicBezTo>
                  <a:cubicBezTo>
                    <a:pt x="1525" y="7441"/>
                    <a:pt x="1250" y="7609"/>
                    <a:pt x="1010" y="7800"/>
                  </a:cubicBezTo>
                  <a:cubicBezTo>
                    <a:pt x="1381" y="7285"/>
                    <a:pt x="1788" y="6806"/>
                    <a:pt x="2232" y="6351"/>
                  </a:cubicBezTo>
                  <a:cubicBezTo>
                    <a:pt x="2625" y="6561"/>
                    <a:pt x="3069" y="6675"/>
                    <a:pt x="3512" y="6675"/>
                  </a:cubicBezTo>
                  <a:cubicBezTo>
                    <a:pt x="3677" y="6675"/>
                    <a:pt x="3842" y="6659"/>
                    <a:pt x="4004" y="6627"/>
                  </a:cubicBezTo>
                  <a:cubicBezTo>
                    <a:pt x="4112" y="6603"/>
                    <a:pt x="4232" y="6567"/>
                    <a:pt x="4256" y="6471"/>
                  </a:cubicBezTo>
                  <a:cubicBezTo>
                    <a:pt x="4268" y="6399"/>
                    <a:pt x="4244" y="6315"/>
                    <a:pt x="4184" y="6267"/>
                  </a:cubicBezTo>
                  <a:cubicBezTo>
                    <a:pt x="4124" y="6219"/>
                    <a:pt x="4064" y="6195"/>
                    <a:pt x="3992" y="6171"/>
                  </a:cubicBezTo>
                  <a:cubicBezTo>
                    <a:pt x="3760" y="6106"/>
                    <a:pt x="3519" y="6072"/>
                    <a:pt x="3279" y="6072"/>
                  </a:cubicBezTo>
                  <a:cubicBezTo>
                    <a:pt x="2949" y="6072"/>
                    <a:pt x="2620" y="6136"/>
                    <a:pt x="2315" y="6267"/>
                  </a:cubicBezTo>
                  <a:cubicBezTo>
                    <a:pt x="2687" y="5884"/>
                    <a:pt x="3082" y="5513"/>
                    <a:pt x="3477" y="5153"/>
                  </a:cubicBezTo>
                  <a:cubicBezTo>
                    <a:pt x="3717" y="5273"/>
                    <a:pt x="3968" y="5369"/>
                    <a:pt x="4232" y="5429"/>
                  </a:cubicBezTo>
                  <a:cubicBezTo>
                    <a:pt x="4358" y="5456"/>
                    <a:pt x="4487" y="5471"/>
                    <a:pt x="4616" y="5471"/>
                  </a:cubicBezTo>
                  <a:cubicBezTo>
                    <a:pt x="4768" y="5471"/>
                    <a:pt x="4921" y="5450"/>
                    <a:pt x="5070" y="5405"/>
                  </a:cubicBezTo>
                  <a:cubicBezTo>
                    <a:pt x="5202" y="5369"/>
                    <a:pt x="5334" y="5297"/>
                    <a:pt x="5430" y="5189"/>
                  </a:cubicBezTo>
                  <a:cubicBezTo>
                    <a:pt x="5441" y="5165"/>
                    <a:pt x="5453" y="5141"/>
                    <a:pt x="5465" y="5105"/>
                  </a:cubicBezTo>
                  <a:cubicBezTo>
                    <a:pt x="5465" y="5022"/>
                    <a:pt x="5382" y="4962"/>
                    <a:pt x="5298" y="4926"/>
                  </a:cubicBezTo>
                  <a:cubicBezTo>
                    <a:pt x="5064" y="4843"/>
                    <a:pt x="4819" y="4800"/>
                    <a:pt x="4574" y="4800"/>
                  </a:cubicBezTo>
                  <a:cubicBezTo>
                    <a:pt x="4255" y="4800"/>
                    <a:pt x="3936" y="4872"/>
                    <a:pt x="3645" y="5022"/>
                  </a:cubicBezTo>
                  <a:cubicBezTo>
                    <a:pt x="4124" y="4590"/>
                    <a:pt x="4603" y="4159"/>
                    <a:pt x="5070" y="3728"/>
                  </a:cubicBezTo>
                  <a:cubicBezTo>
                    <a:pt x="5358" y="3824"/>
                    <a:pt x="5645" y="3908"/>
                    <a:pt x="5933" y="3968"/>
                  </a:cubicBezTo>
                  <a:cubicBezTo>
                    <a:pt x="6069" y="4008"/>
                    <a:pt x="6205" y="4030"/>
                    <a:pt x="6341" y="4030"/>
                  </a:cubicBezTo>
                  <a:cubicBezTo>
                    <a:pt x="6444" y="4030"/>
                    <a:pt x="6548" y="4017"/>
                    <a:pt x="6651" y="3992"/>
                  </a:cubicBezTo>
                  <a:cubicBezTo>
                    <a:pt x="6723" y="3968"/>
                    <a:pt x="6795" y="3920"/>
                    <a:pt x="6855" y="3860"/>
                  </a:cubicBezTo>
                  <a:cubicBezTo>
                    <a:pt x="6903" y="3800"/>
                    <a:pt x="6927" y="3716"/>
                    <a:pt x="6903" y="3644"/>
                  </a:cubicBezTo>
                  <a:cubicBezTo>
                    <a:pt x="6855" y="3536"/>
                    <a:pt x="6759" y="3465"/>
                    <a:pt x="6651" y="3441"/>
                  </a:cubicBezTo>
                  <a:cubicBezTo>
                    <a:pt x="6468" y="3389"/>
                    <a:pt x="6280" y="3363"/>
                    <a:pt x="6095" y="3363"/>
                  </a:cubicBezTo>
                  <a:cubicBezTo>
                    <a:pt x="5807" y="3363"/>
                    <a:pt x="5524" y="3425"/>
                    <a:pt x="5262" y="3548"/>
                  </a:cubicBezTo>
                  <a:cubicBezTo>
                    <a:pt x="5681" y="3141"/>
                    <a:pt x="6076" y="2734"/>
                    <a:pt x="6448" y="2303"/>
                  </a:cubicBezTo>
                  <a:cubicBezTo>
                    <a:pt x="6662" y="2372"/>
                    <a:pt x="6880" y="2406"/>
                    <a:pt x="7098" y="2406"/>
                  </a:cubicBezTo>
                  <a:cubicBezTo>
                    <a:pt x="7369" y="2406"/>
                    <a:pt x="7638" y="2354"/>
                    <a:pt x="7897" y="2255"/>
                  </a:cubicBezTo>
                  <a:cubicBezTo>
                    <a:pt x="7957" y="2231"/>
                    <a:pt x="8017" y="2195"/>
                    <a:pt x="8064" y="2147"/>
                  </a:cubicBezTo>
                  <a:cubicBezTo>
                    <a:pt x="8112" y="2099"/>
                    <a:pt x="8124" y="2027"/>
                    <a:pt x="8100" y="1967"/>
                  </a:cubicBezTo>
                  <a:cubicBezTo>
                    <a:pt x="8053" y="1908"/>
                    <a:pt x="7993" y="1884"/>
                    <a:pt x="7933" y="1872"/>
                  </a:cubicBezTo>
                  <a:cubicBezTo>
                    <a:pt x="7821" y="1850"/>
                    <a:pt x="7708" y="1839"/>
                    <a:pt x="7596" y="1839"/>
                  </a:cubicBezTo>
                  <a:cubicBezTo>
                    <a:pt x="7218" y="1839"/>
                    <a:pt x="6849" y="1961"/>
                    <a:pt x="6543" y="2183"/>
                  </a:cubicBezTo>
                  <a:cubicBezTo>
                    <a:pt x="6675" y="2027"/>
                    <a:pt x="6807" y="1860"/>
                    <a:pt x="6939" y="1692"/>
                  </a:cubicBezTo>
                  <a:cubicBezTo>
                    <a:pt x="7178" y="1536"/>
                    <a:pt x="7406" y="1345"/>
                    <a:pt x="7609" y="1129"/>
                  </a:cubicBezTo>
                  <a:cubicBezTo>
                    <a:pt x="7837" y="913"/>
                    <a:pt x="7993" y="626"/>
                    <a:pt x="8064" y="315"/>
                  </a:cubicBezTo>
                  <a:cubicBezTo>
                    <a:pt x="8076" y="195"/>
                    <a:pt x="8064" y="27"/>
                    <a:pt x="7945" y="3"/>
                  </a:cubicBezTo>
                  <a:cubicBezTo>
                    <a:pt x="7934" y="2"/>
                    <a:pt x="7923" y="1"/>
                    <a:pt x="7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78;p32"/>
            <p:cNvSpPr/>
            <p:nvPr/>
          </p:nvSpPr>
          <p:spPr>
            <a:xfrm>
              <a:off x="5468667" y="1151882"/>
              <a:ext cx="279849" cy="897912"/>
            </a:xfrm>
            <a:custGeom>
              <a:avLst/>
              <a:gdLst/>
              <a:ahLst/>
              <a:cxnLst/>
              <a:rect l="l" t="t" r="r" b="b"/>
              <a:pathLst>
                <a:path w="6732" h="21600" extrusionOk="0">
                  <a:moveTo>
                    <a:pt x="4509" y="1"/>
                  </a:moveTo>
                  <a:cubicBezTo>
                    <a:pt x="4484" y="1"/>
                    <a:pt x="4458" y="5"/>
                    <a:pt x="4432" y="15"/>
                  </a:cubicBezTo>
                  <a:cubicBezTo>
                    <a:pt x="4300" y="87"/>
                    <a:pt x="4217" y="218"/>
                    <a:pt x="4193" y="362"/>
                  </a:cubicBezTo>
                  <a:cubicBezTo>
                    <a:pt x="4049" y="949"/>
                    <a:pt x="3989" y="1392"/>
                    <a:pt x="4169" y="1979"/>
                  </a:cubicBezTo>
                  <a:cubicBezTo>
                    <a:pt x="4277" y="2338"/>
                    <a:pt x="4360" y="2722"/>
                    <a:pt x="4420" y="3105"/>
                  </a:cubicBezTo>
                  <a:cubicBezTo>
                    <a:pt x="4396" y="3967"/>
                    <a:pt x="4312" y="4830"/>
                    <a:pt x="4181" y="5680"/>
                  </a:cubicBezTo>
                  <a:cubicBezTo>
                    <a:pt x="4145" y="4973"/>
                    <a:pt x="3941" y="4279"/>
                    <a:pt x="3594" y="3680"/>
                  </a:cubicBezTo>
                  <a:cubicBezTo>
                    <a:pt x="3558" y="3596"/>
                    <a:pt x="3486" y="3536"/>
                    <a:pt x="3414" y="3500"/>
                  </a:cubicBezTo>
                  <a:cubicBezTo>
                    <a:pt x="3401" y="3497"/>
                    <a:pt x="3387" y="3495"/>
                    <a:pt x="3374" y="3495"/>
                  </a:cubicBezTo>
                  <a:cubicBezTo>
                    <a:pt x="3238" y="3495"/>
                    <a:pt x="3137" y="3657"/>
                    <a:pt x="3115" y="3799"/>
                  </a:cubicBezTo>
                  <a:cubicBezTo>
                    <a:pt x="3067" y="4099"/>
                    <a:pt x="3103" y="4410"/>
                    <a:pt x="3223" y="4710"/>
                  </a:cubicBezTo>
                  <a:cubicBezTo>
                    <a:pt x="3414" y="5297"/>
                    <a:pt x="3702" y="5860"/>
                    <a:pt x="4061" y="6375"/>
                  </a:cubicBezTo>
                  <a:cubicBezTo>
                    <a:pt x="3857" y="7560"/>
                    <a:pt x="3570" y="8722"/>
                    <a:pt x="3270" y="9896"/>
                  </a:cubicBezTo>
                  <a:cubicBezTo>
                    <a:pt x="3306" y="9117"/>
                    <a:pt x="3163" y="8339"/>
                    <a:pt x="2875" y="7620"/>
                  </a:cubicBezTo>
                  <a:cubicBezTo>
                    <a:pt x="2791" y="7405"/>
                    <a:pt x="2672" y="7189"/>
                    <a:pt x="2456" y="7105"/>
                  </a:cubicBezTo>
                  <a:cubicBezTo>
                    <a:pt x="2426" y="7093"/>
                    <a:pt x="2396" y="7087"/>
                    <a:pt x="2366" y="7087"/>
                  </a:cubicBezTo>
                  <a:cubicBezTo>
                    <a:pt x="2336" y="7087"/>
                    <a:pt x="2306" y="7093"/>
                    <a:pt x="2276" y="7105"/>
                  </a:cubicBezTo>
                  <a:cubicBezTo>
                    <a:pt x="2204" y="7153"/>
                    <a:pt x="2157" y="7237"/>
                    <a:pt x="2157" y="7333"/>
                  </a:cubicBezTo>
                  <a:cubicBezTo>
                    <a:pt x="2061" y="7848"/>
                    <a:pt x="2145" y="8375"/>
                    <a:pt x="2372" y="8842"/>
                  </a:cubicBezTo>
                  <a:cubicBezTo>
                    <a:pt x="2588" y="9309"/>
                    <a:pt x="2875" y="9728"/>
                    <a:pt x="3223" y="10099"/>
                  </a:cubicBezTo>
                  <a:cubicBezTo>
                    <a:pt x="2935" y="11237"/>
                    <a:pt x="2636" y="12375"/>
                    <a:pt x="2372" y="13513"/>
                  </a:cubicBezTo>
                  <a:cubicBezTo>
                    <a:pt x="2348" y="12722"/>
                    <a:pt x="2181" y="11956"/>
                    <a:pt x="1893" y="11225"/>
                  </a:cubicBezTo>
                  <a:cubicBezTo>
                    <a:pt x="1821" y="11010"/>
                    <a:pt x="1701" y="10806"/>
                    <a:pt x="1558" y="10626"/>
                  </a:cubicBezTo>
                  <a:cubicBezTo>
                    <a:pt x="1510" y="10567"/>
                    <a:pt x="1438" y="10531"/>
                    <a:pt x="1366" y="10519"/>
                  </a:cubicBezTo>
                  <a:cubicBezTo>
                    <a:pt x="1270" y="10519"/>
                    <a:pt x="1174" y="10567"/>
                    <a:pt x="1127" y="10662"/>
                  </a:cubicBezTo>
                  <a:cubicBezTo>
                    <a:pt x="1091" y="10758"/>
                    <a:pt x="1067" y="10854"/>
                    <a:pt x="1079" y="10962"/>
                  </a:cubicBezTo>
                  <a:cubicBezTo>
                    <a:pt x="1067" y="11381"/>
                    <a:pt x="1151" y="11800"/>
                    <a:pt x="1330" y="12195"/>
                  </a:cubicBezTo>
                  <a:cubicBezTo>
                    <a:pt x="1450" y="12459"/>
                    <a:pt x="1594" y="12710"/>
                    <a:pt x="1749" y="12950"/>
                  </a:cubicBezTo>
                  <a:cubicBezTo>
                    <a:pt x="1941" y="13237"/>
                    <a:pt x="2121" y="13525"/>
                    <a:pt x="2312" y="13812"/>
                  </a:cubicBezTo>
                  <a:cubicBezTo>
                    <a:pt x="2073" y="14842"/>
                    <a:pt x="1893" y="15884"/>
                    <a:pt x="1785" y="16938"/>
                  </a:cubicBezTo>
                  <a:cubicBezTo>
                    <a:pt x="1749" y="16531"/>
                    <a:pt x="1666" y="16136"/>
                    <a:pt x="1558" y="15753"/>
                  </a:cubicBezTo>
                  <a:cubicBezTo>
                    <a:pt x="1402" y="15130"/>
                    <a:pt x="1055" y="14567"/>
                    <a:pt x="576" y="14148"/>
                  </a:cubicBezTo>
                  <a:cubicBezTo>
                    <a:pt x="488" y="14078"/>
                    <a:pt x="375" y="14008"/>
                    <a:pt x="269" y="14008"/>
                  </a:cubicBezTo>
                  <a:cubicBezTo>
                    <a:pt x="230" y="14008"/>
                    <a:pt x="192" y="14017"/>
                    <a:pt x="156" y="14040"/>
                  </a:cubicBezTo>
                  <a:cubicBezTo>
                    <a:pt x="25" y="14112"/>
                    <a:pt x="1" y="14267"/>
                    <a:pt x="1" y="14411"/>
                  </a:cubicBezTo>
                  <a:cubicBezTo>
                    <a:pt x="37" y="15633"/>
                    <a:pt x="683" y="16759"/>
                    <a:pt x="1737" y="17393"/>
                  </a:cubicBezTo>
                  <a:cubicBezTo>
                    <a:pt x="1606" y="18771"/>
                    <a:pt x="1677" y="20160"/>
                    <a:pt x="1929" y="21526"/>
                  </a:cubicBezTo>
                  <a:cubicBezTo>
                    <a:pt x="1944" y="21577"/>
                    <a:pt x="1986" y="21599"/>
                    <a:pt x="2027" y="21599"/>
                  </a:cubicBezTo>
                  <a:cubicBezTo>
                    <a:pt x="2083" y="21599"/>
                    <a:pt x="2139" y="21558"/>
                    <a:pt x="2133" y="21490"/>
                  </a:cubicBezTo>
                  <a:cubicBezTo>
                    <a:pt x="1941" y="20508"/>
                    <a:pt x="1857" y="19501"/>
                    <a:pt x="1881" y="18495"/>
                  </a:cubicBezTo>
                  <a:cubicBezTo>
                    <a:pt x="2240" y="18388"/>
                    <a:pt x="2564" y="18208"/>
                    <a:pt x="2851" y="17968"/>
                  </a:cubicBezTo>
                  <a:cubicBezTo>
                    <a:pt x="3151" y="17717"/>
                    <a:pt x="3450" y="17453"/>
                    <a:pt x="3738" y="17178"/>
                  </a:cubicBezTo>
                  <a:cubicBezTo>
                    <a:pt x="4169" y="16747"/>
                    <a:pt x="4576" y="16244"/>
                    <a:pt x="4612" y="15633"/>
                  </a:cubicBezTo>
                  <a:cubicBezTo>
                    <a:pt x="4612" y="15561"/>
                    <a:pt x="4600" y="15501"/>
                    <a:pt x="4576" y="15441"/>
                  </a:cubicBezTo>
                  <a:cubicBezTo>
                    <a:pt x="4530" y="15367"/>
                    <a:pt x="4452" y="15339"/>
                    <a:pt x="4366" y="15339"/>
                  </a:cubicBezTo>
                  <a:cubicBezTo>
                    <a:pt x="4271" y="15339"/>
                    <a:pt x="4167" y="15373"/>
                    <a:pt x="4085" y="15417"/>
                  </a:cubicBezTo>
                  <a:cubicBezTo>
                    <a:pt x="3474" y="15741"/>
                    <a:pt x="2971" y="16220"/>
                    <a:pt x="2600" y="16795"/>
                  </a:cubicBezTo>
                  <a:cubicBezTo>
                    <a:pt x="2300" y="17262"/>
                    <a:pt x="2061" y="17777"/>
                    <a:pt x="1881" y="18316"/>
                  </a:cubicBezTo>
                  <a:cubicBezTo>
                    <a:pt x="1929" y="17178"/>
                    <a:pt x="2049" y="16052"/>
                    <a:pt x="2276" y="14938"/>
                  </a:cubicBezTo>
                  <a:cubicBezTo>
                    <a:pt x="3354" y="14842"/>
                    <a:pt x="4372" y="14375"/>
                    <a:pt x="5151" y="13621"/>
                  </a:cubicBezTo>
                  <a:cubicBezTo>
                    <a:pt x="5283" y="13489"/>
                    <a:pt x="5414" y="13321"/>
                    <a:pt x="5354" y="13142"/>
                  </a:cubicBezTo>
                  <a:cubicBezTo>
                    <a:pt x="5307" y="13010"/>
                    <a:pt x="5187" y="12926"/>
                    <a:pt x="5055" y="12914"/>
                  </a:cubicBezTo>
                  <a:cubicBezTo>
                    <a:pt x="5032" y="12912"/>
                    <a:pt x="5010" y="12911"/>
                    <a:pt x="4987" y="12911"/>
                  </a:cubicBezTo>
                  <a:cubicBezTo>
                    <a:pt x="4878" y="12911"/>
                    <a:pt x="4771" y="12934"/>
                    <a:pt x="4672" y="12974"/>
                  </a:cubicBezTo>
                  <a:cubicBezTo>
                    <a:pt x="3714" y="13273"/>
                    <a:pt x="2875" y="13896"/>
                    <a:pt x="2312" y="14735"/>
                  </a:cubicBezTo>
                  <a:cubicBezTo>
                    <a:pt x="2480" y="13812"/>
                    <a:pt x="2696" y="12890"/>
                    <a:pt x="2935" y="11980"/>
                  </a:cubicBezTo>
                  <a:cubicBezTo>
                    <a:pt x="3390" y="11908"/>
                    <a:pt x="3845" y="11800"/>
                    <a:pt x="4289" y="11633"/>
                  </a:cubicBezTo>
                  <a:cubicBezTo>
                    <a:pt x="4768" y="11465"/>
                    <a:pt x="5187" y="11165"/>
                    <a:pt x="5510" y="10782"/>
                  </a:cubicBezTo>
                  <a:cubicBezTo>
                    <a:pt x="5678" y="10602"/>
                    <a:pt x="5786" y="10363"/>
                    <a:pt x="5810" y="10111"/>
                  </a:cubicBezTo>
                  <a:cubicBezTo>
                    <a:pt x="5822" y="10064"/>
                    <a:pt x="5810" y="10004"/>
                    <a:pt x="5786" y="9956"/>
                  </a:cubicBezTo>
                  <a:cubicBezTo>
                    <a:pt x="5740" y="9865"/>
                    <a:pt x="5648" y="9837"/>
                    <a:pt x="5550" y="9837"/>
                  </a:cubicBezTo>
                  <a:cubicBezTo>
                    <a:pt x="5492" y="9837"/>
                    <a:pt x="5432" y="9847"/>
                    <a:pt x="5378" y="9860"/>
                  </a:cubicBezTo>
                  <a:cubicBezTo>
                    <a:pt x="4384" y="10099"/>
                    <a:pt x="3534" y="10722"/>
                    <a:pt x="3019" y="11609"/>
                  </a:cubicBezTo>
                  <a:cubicBezTo>
                    <a:pt x="3294" y="10507"/>
                    <a:pt x="3594" y="9417"/>
                    <a:pt x="3845" y="8315"/>
                  </a:cubicBezTo>
                  <a:cubicBezTo>
                    <a:pt x="4360" y="8183"/>
                    <a:pt x="4863" y="8015"/>
                    <a:pt x="5366" y="7824"/>
                  </a:cubicBezTo>
                  <a:cubicBezTo>
                    <a:pt x="5762" y="7680"/>
                    <a:pt x="6169" y="7488"/>
                    <a:pt x="6432" y="7153"/>
                  </a:cubicBezTo>
                  <a:cubicBezTo>
                    <a:pt x="6528" y="7045"/>
                    <a:pt x="6588" y="6914"/>
                    <a:pt x="6600" y="6770"/>
                  </a:cubicBezTo>
                  <a:cubicBezTo>
                    <a:pt x="6624" y="6626"/>
                    <a:pt x="6576" y="6482"/>
                    <a:pt x="6468" y="6387"/>
                  </a:cubicBezTo>
                  <a:cubicBezTo>
                    <a:pt x="6391" y="6322"/>
                    <a:pt x="6290" y="6299"/>
                    <a:pt x="6183" y="6299"/>
                  </a:cubicBezTo>
                  <a:cubicBezTo>
                    <a:pt x="6091" y="6299"/>
                    <a:pt x="5994" y="6316"/>
                    <a:pt x="5905" y="6339"/>
                  </a:cubicBezTo>
                  <a:cubicBezTo>
                    <a:pt x="5091" y="6566"/>
                    <a:pt x="4432" y="7141"/>
                    <a:pt x="3953" y="7848"/>
                  </a:cubicBezTo>
                  <a:cubicBezTo>
                    <a:pt x="4181" y="6854"/>
                    <a:pt x="4360" y="5860"/>
                    <a:pt x="4480" y="4853"/>
                  </a:cubicBezTo>
                  <a:cubicBezTo>
                    <a:pt x="5331" y="4614"/>
                    <a:pt x="6061" y="4087"/>
                    <a:pt x="6564" y="3368"/>
                  </a:cubicBezTo>
                  <a:cubicBezTo>
                    <a:pt x="6636" y="3272"/>
                    <a:pt x="6696" y="3165"/>
                    <a:pt x="6720" y="3045"/>
                  </a:cubicBezTo>
                  <a:cubicBezTo>
                    <a:pt x="6732" y="2937"/>
                    <a:pt x="6684" y="2817"/>
                    <a:pt x="6576" y="2745"/>
                  </a:cubicBezTo>
                  <a:cubicBezTo>
                    <a:pt x="6536" y="2732"/>
                    <a:pt x="6494" y="2725"/>
                    <a:pt x="6451" y="2725"/>
                  </a:cubicBezTo>
                  <a:cubicBezTo>
                    <a:pt x="6380" y="2725"/>
                    <a:pt x="6308" y="2744"/>
                    <a:pt x="6241" y="2781"/>
                  </a:cubicBezTo>
                  <a:cubicBezTo>
                    <a:pt x="5438" y="3117"/>
                    <a:pt x="4816" y="3776"/>
                    <a:pt x="4516" y="4602"/>
                  </a:cubicBezTo>
                  <a:cubicBezTo>
                    <a:pt x="4552" y="4231"/>
                    <a:pt x="4588" y="3859"/>
                    <a:pt x="4600" y="3488"/>
                  </a:cubicBezTo>
                  <a:cubicBezTo>
                    <a:pt x="4816" y="3009"/>
                    <a:pt x="4959" y="2506"/>
                    <a:pt x="5055" y="2003"/>
                  </a:cubicBezTo>
                  <a:cubicBezTo>
                    <a:pt x="5163" y="1452"/>
                    <a:pt x="5115" y="877"/>
                    <a:pt x="4899" y="350"/>
                  </a:cubicBezTo>
                  <a:cubicBezTo>
                    <a:pt x="4827" y="184"/>
                    <a:pt x="4674" y="1"/>
                    <a:pt x="4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79;p32"/>
            <p:cNvSpPr/>
            <p:nvPr/>
          </p:nvSpPr>
          <p:spPr>
            <a:xfrm>
              <a:off x="3252154" y="1414438"/>
              <a:ext cx="375876" cy="757239"/>
            </a:xfrm>
            <a:custGeom>
              <a:avLst/>
              <a:gdLst/>
              <a:ahLst/>
              <a:cxnLst/>
              <a:rect l="l" t="t" r="r" b="b"/>
              <a:pathLst>
                <a:path w="9042" h="18216" extrusionOk="0">
                  <a:moveTo>
                    <a:pt x="479" y="0"/>
                  </a:moveTo>
                  <a:cubicBezTo>
                    <a:pt x="76" y="0"/>
                    <a:pt x="1" y="768"/>
                    <a:pt x="11" y="1172"/>
                  </a:cubicBezTo>
                  <a:cubicBezTo>
                    <a:pt x="46" y="2202"/>
                    <a:pt x="406" y="3316"/>
                    <a:pt x="633" y="4310"/>
                  </a:cubicBezTo>
                  <a:cubicBezTo>
                    <a:pt x="1100" y="6394"/>
                    <a:pt x="1795" y="8419"/>
                    <a:pt x="2705" y="10359"/>
                  </a:cubicBezTo>
                  <a:cubicBezTo>
                    <a:pt x="3871" y="12779"/>
                    <a:pt x="5517" y="15019"/>
                    <a:pt x="7630" y="16664"/>
                  </a:cubicBezTo>
                  <a:lnTo>
                    <a:pt x="7630" y="16664"/>
                  </a:lnTo>
                  <a:cubicBezTo>
                    <a:pt x="7318" y="13790"/>
                    <a:pt x="6622" y="10978"/>
                    <a:pt x="5556" y="8287"/>
                  </a:cubicBezTo>
                  <a:cubicBezTo>
                    <a:pt x="4933" y="6706"/>
                    <a:pt x="4191" y="5173"/>
                    <a:pt x="3328" y="3700"/>
                  </a:cubicBezTo>
                  <a:cubicBezTo>
                    <a:pt x="2897" y="2969"/>
                    <a:pt x="2430" y="2250"/>
                    <a:pt x="1939" y="1556"/>
                  </a:cubicBezTo>
                  <a:cubicBezTo>
                    <a:pt x="1615" y="1089"/>
                    <a:pt x="1304" y="502"/>
                    <a:pt x="837" y="154"/>
                  </a:cubicBezTo>
                  <a:cubicBezTo>
                    <a:pt x="696" y="46"/>
                    <a:pt x="578" y="0"/>
                    <a:pt x="479" y="0"/>
                  </a:cubicBezTo>
                  <a:close/>
                  <a:moveTo>
                    <a:pt x="7630" y="16664"/>
                  </a:moveTo>
                  <a:cubicBezTo>
                    <a:pt x="7685" y="17179"/>
                    <a:pt x="7729" y="17697"/>
                    <a:pt x="7760" y="18216"/>
                  </a:cubicBezTo>
                  <a:lnTo>
                    <a:pt x="9041" y="17629"/>
                  </a:lnTo>
                  <a:cubicBezTo>
                    <a:pt x="8550" y="17337"/>
                    <a:pt x="8079" y="17014"/>
                    <a:pt x="7630" y="166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80;p32"/>
            <p:cNvSpPr/>
            <p:nvPr/>
          </p:nvSpPr>
          <p:spPr>
            <a:xfrm>
              <a:off x="3255563" y="1418845"/>
              <a:ext cx="312731" cy="678672"/>
            </a:xfrm>
            <a:custGeom>
              <a:avLst/>
              <a:gdLst/>
              <a:ahLst/>
              <a:cxnLst/>
              <a:rect l="l" t="t" r="r" b="b"/>
              <a:pathLst>
                <a:path w="7523" h="16326" extrusionOk="0">
                  <a:moveTo>
                    <a:pt x="2300" y="9522"/>
                  </a:moveTo>
                  <a:lnTo>
                    <a:pt x="2336" y="9618"/>
                  </a:lnTo>
                  <a:lnTo>
                    <a:pt x="2540" y="9678"/>
                  </a:lnTo>
                  <a:cubicBezTo>
                    <a:pt x="3560" y="9996"/>
                    <a:pt x="4398" y="10238"/>
                    <a:pt x="4535" y="10263"/>
                  </a:cubicBezTo>
                  <a:lnTo>
                    <a:pt x="4535" y="10263"/>
                  </a:lnTo>
                  <a:cubicBezTo>
                    <a:pt x="4421" y="10209"/>
                    <a:pt x="3579" y="9925"/>
                    <a:pt x="2552" y="9606"/>
                  </a:cubicBezTo>
                  <a:lnTo>
                    <a:pt x="2300" y="9522"/>
                  </a:lnTo>
                  <a:close/>
                  <a:moveTo>
                    <a:pt x="4535" y="10263"/>
                  </a:moveTo>
                  <a:cubicBezTo>
                    <a:pt x="4537" y="10263"/>
                    <a:pt x="4538" y="10264"/>
                    <a:pt x="4540" y="10265"/>
                  </a:cubicBezTo>
                  <a:cubicBezTo>
                    <a:pt x="4540" y="10264"/>
                    <a:pt x="4539" y="10264"/>
                    <a:pt x="4539" y="10263"/>
                  </a:cubicBezTo>
                  <a:lnTo>
                    <a:pt x="4539" y="10263"/>
                  </a:lnTo>
                  <a:cubicBezTo>
                    <a:pt x="4538" y="10263"/>
                    <a:pt x="4537" y="10263"/>
                    <a:pt x="4535" y="10263"/>
                  </a:cubicBezTo>
                  <a:close/>
                  <a:moveTo>
                    <a:pt x="180" y="0"/>
                  </a:moveTo>
                  <a:cubicBezTo>
                    <a:pt x="168" y="12"/>
                    <a:pt x="144" y="36"/>
                    <a:pt x="132" y="48"/>
                  </a:cubicBezTo>
                  <a:cubicBezTo>
                    <a:pt x="180" y="204"/>
                    <a:pt x="240" y="372"/>
                    <a:pt x="300" y="551"/>
                  </a:cubicBezTo>
                  <a:cubicBezTo>
                    <a:pt x="468" y="1066"/>
                    <a:pt x="695" y="1641"/>
                    <a:pt x="947" y="2252"/>
                  </a:cubicBezTo>
                  <a:cubicBezTo>
                    <a:pt x="899" y="2216"/>
                    <a:pt x="827" y="2180"/>
                    <a:pt x="755" y="2132"/>
                  </a:cubicBezTo>
                  <a:lnTo>
                    <a:pt x="0" y="1725"/>
                  </a:lnTo>
                  <a:lnTo>
                    <a:pt x="0" y="1725"/>
                  </a:lnTo>
                  <a:cubicBezTo>
                    <a:pt x="12" y="1749"/>
                    <a:pt x="12" y="1785"/>
                    <a:pt x="12" y="1821"/>
                  </a:cubicBezTo>
                  <a:cubicBezTo>
                    <a:pt x="288" y="1965"/>
                    <a:pt x="539" y="2096"/>
                    <a:pt x="719" y="2180"/>
                  </a:cubicBezTo>
                  <a:cubicBezTo>
                    <a:pt x="827" y="2228"/>
                    <a:pt x="911" y="2264"/>
                    <a:pt x="971" y="2288"/>
                  </a:cubicBezTo>
                  <a:cubicBezTo>
                    <a:pt x="1138" y="2707"/>
                    <a:pt x="1318" y="3150"/>
                    <a:pt x="1510" y="3594"/>
                  </a:cubicBezTo>
                  <a:cubicBezTo>
                    <a:pt x="1665" y="3953"/>
                    <a:pt x="1821" y="4312"/>
                    <a:pt x="1977" y="4684"/>
                  </a:cubicBezTo>
                  <a:cubicBezTo>
                    <a:pt x="1905" y="4660"/>
                    <a:pt x="1737" y="4600"/>
                    <a:pt x="1510" y="4516"/>
                  </a:cubicBezTo>
                  <a:cubicBezTo>
                    <a:pt x="1246" y="4420"/>
                    <a:pt x="911" y="4276"/>
                    <a:pt x="539" y="4121"/>
                  </a:cubicBezTo>
                  <a:lnTo>
                    <a:pt x="539" y="4121"/>
                  </a:lnTo>
                  <a:cubicBezTo>
                    <a:pt x="551" y="4145"/>
                    <a:pt x="563" y="4180"/>
                    <a:pt x="563" y="4204"/>
                  </a:cubicBezTo>
                  <a:lnTo>
                    <a:pt x="563" y="4216"/>
                  </a:lnTo>
                  <a:cubicBezTo>
                    <a:pt x="911" y="4360"/>
                    <a:pt x="1234" y="4480"/>
                    <a:pt x="1486" y="4564"/>
                  </a:cubicBezTo>
                  <a:cubicBezTo>
                    <a:pt x="1653" y="4624"/>
                    <a:pt x="1785" y="4660"/>
                    <a:pt x="1881" y="4684"/>
                  </a:cubicBezTo>
                  <a:lnTo>
                    <a:pt x="1989" y="4707"/>
                  </a:lnTo>
                  <a:cubicBezTo>
                    <a:pt x="2348" y="5534"/>
                    <a:pt x="2731" y="6384"/>
                    <a:pt x="3138" y="7271"/>
                  </a:cubicBezTo>
                  <a:lnTo>
                    <a:pt x="3234" y="7498"/>
                  </a:lnTo>
                  <a:lnTo>
                    <a:pt x="3102" y="7438"/>
                  </a:lnTo>
                  <a:cubicBezTo>
                    <a:pt x="2935" y="7366"/>
                    <a:pt x="2791" y="7306"/>
                    <a:pt x="2635" y="7247"/>
                  </a:cubicBezTo>
                  <a:cubicBezTo>
                    <a:pt x="2276" y="7103"/>
                    <a:pt x="1773" y="6899"/>
                    <a:pt x="1234" y="6672"/>
                  </a:cubicBezTo>
                  <a:lnTo>
                    <a:pt x="1234" y="6672"/>
                  </a:lnTo>
                  <a:lnTo>
                    <a:pt x="1258" y="6780"/>
                  </a:lnTo>
                  <a:cubicBezTo>
                    <a:pt x="1785" y="6995"/>
                    <a:pt x="2264" y="7175"/>
                    <a:pt x="2623" y="7306"/>
                  </a:cubicBezTo>
                  <a:cubicBezTo>
                    <a:pt x="2815" y="7378"/>
                    <a:pt x="2983" y="7426"/>
                    <a:pt x="3091" y="7462"/>
                  </a:cubicBezTo>
                  <a:lnTo>
                    <a:pt x="3246" y="7510"/>
                  </a:lnTo>
                  <a:cubicBezTo>
                    <a:pt x="3689" y="8480"/>
                    <a:pt x="4120" y="9401"/>
                    <a:pt x="4539" y="10263"/>
                  </a:cubicBezTo>
                  <a:lnTo>
                    <a:pt x="4539" y="10263"/>
                  </a:lnTo>
                  <a:cubicBezTo>
                    <a:pt x="4545" y="10264"/>
                    <a:pt x="4549" y="10265"/>
                    <a:pt x="4552" y="10265"/>
                  </a:cubicBezTo>
                  <a:cubicBezTo>
                    <a:pt x="4923" y="11043"/>
                    <a:pt x="5282" y="11786"/>
                    <a:pt x="5606" y="12457"/>
                  </a:cubicBezTo>
                  <a:lnTo>
                    <a:pt x="5486" y="12421"/>
                  </a:lnTo>
                  <a:cubicBezTo>
                    <a:pt x="5390" y="12385"/>
                    <a:pt x="5234" y="12349"/>
                    <a:pt x="5055" y="12301"/>
                  </a:cubicBezTo>
                  <a:cubicBezTo>
                    <a:pt x="4671" y="12217"/>
                    <a:pt x="4156" y="12097"/>
                    <a:pt x="3582" y="11990"/>
                  </a:cubicBezTo>
                  <a:lnTo>
                    <a:pt x="3582" y="11990"/>
                  </a:lnTo>
                  <a:lnTo>
                    <a:pt x="3641" y="12085"/>
                  </a:lnTo>
                  <a:cubicBezTo>
                    <a:pt x="4192" y="12193"/>
                    <a:pt x="4683" y="12289"/>
                    <a:pt x="5043" y="12361"/>
                  </a:cubicBezTo>
                  <a:lnTo>
                    <a:pt x="5486" y="12445"/>
                  </a:lnTo>
                  <a:cubicBezTo>
                    <a:pt x="5546" y="12457"/>
                    <a:pt x="5594" y="12469"/>
                    <a:pt x="5618" y="12469"/>
                  </a:cubicBezTo>
                  <a:cubicBezTo>
                    <a:pt x="5642" y="12505"/>
                    <a:pt x="5654" y="12529"/>
                    <a:pt x="5666" y="12564"/>
                  </a:cubicBezTo>
                  <a:lnTo>
                    <a:pt x="5666" y="12576"/>
                  </a:lnTo>
                  <a:lnTo>
                    <a:pt x="6300" y="13846"/>
                  </a:lnTo>
                  <a:cubicBezTo>
                    <a:pt x="6396" y="14038"/>
                    <a:pt x="6480" y="14229"/>
                    <a:pt x="6576" y="14397"/>
                  </a:cubicBezTo>
                  <a:cubicBezTo>
                    <a:pt x="6480" y="14385"/>
                    <a:pt x="6336" y="14373"/>
                    <a:pt x="6157" y="14349"/>
                  </a:cubicBezTo>
                  <a:lnTo>
                    <a:pt x="5187" y="14241"/>
                  </a:lnTo>
                  <a:lnTo>
                    <a:pt x="5258" y="14337"/>
                  </a:lnTo>
                  <a:cubicBezTo>
                    <a:pt x="5606" y="14361"/>
                    <a:pt x="5905" y="14385"/>
                    <a:pt x="6145" y="14409"/>
                  </a:cubicBezTo>
                  <a:cubicBezTo>
                    <a:pt x="6348" y="14421"/>
                    <a:pt x="6504" y="14421"/>
                    <a:pt x="6588" y="14421"/>
                  </a:cubicBezTo>
                  <a:lnTo>
                    <a:pt x="6588" y="14433"/>
                  </a:lnTo>
                  <a:lnTo>
                    <a:pt x="6588" y="14445"/>
                  </a:lnTo>
                  <a:cubicBezTo>
                    <a:pt x="6851" y="14972"/>
                    <a:pt x="7079" y="15439"/>
                    <a:pt x="7271" y="15834"/>
                  </a:cubicBezTo>
                  <a:cubicBezTo>
                    <a:pt x="7366" y="16014"/>
                    <a:pt x="7450" y="16182"/>
                    <a:pt x="7522" y="16325"/>
                  </a:cubicBezTo>
                  <a:lnTo>
                    <a:pt x="7522" y="16277"/>
                  </a:lnTo>
                  <a:cubicBezTo>
                    <a:pt x="7462" y="16134"/>
                    <a:pt x="7390" y="15990"/>
                    <a:pt x="7306" y="15822"/>
                  </a:cubicBezTo>
                  <a:cubicBezTo>
                    <a:pt x="7115" y="15427"/>
                    <a:pt x="6887" y="14960"/>
                    <a:pt x="6636" y="14421"/>
                  </a:cubicBezTo>
                  <a:lnTo>
                    <a:pt x="6624" y="14421"/>
                  </a:lnTo>
                  <a:lnTo>
                    <a:pt x="6612" y="14397"/>
                  </a:lnTo>
                  <a:cubicBezTo>
                    <a:pt x="6648" y="14325"/>
                    <a:pt x="6684" y="14205"/>
                    <a:pt x="6732" y="14050"/>
                  </a:cubicBezTo>
                  <a:cubicBezTo>
                    <a:pt x="6803" y="13798"/>
                    <a:pt x="6899" y="13463"/>
                    <a:pt x="6983" y="13091"/>
                  </a:cubicBezTo>
                  <a:cubicBezTo>
                    <a:pt x="6971" y="13032"/>
                    <a:pt x="6959" y="12960"/>
                    <a:pt x="6947" y="12912"/>
                  </a:cubicBezTo>
                  <a:cubicBezTo>
                    <a:pt x="6935" y="12948"/>
                    <a:pt x="6935" y="12984"/>
                    <a:pt x="6923" y="13020"/>
                  </a:cubicBezTo>
                  <a:cubicBezTo>
                    <a:pt x="6827" y="13415"/>
                    <a:pt x="6744" y="13774"/>
                    <a:pt x="6672" y="14026"/>
                  </a:cubicBezTo>
                  <a:cubicBezTo>
                    <a:pt x="6648" y="14169"/>
                    <a:pt x="6612" y="14289"/>
                    <a:pt x="6600" y="14361"/>
                  </a:cubicBezTo>
                  <a:lnTo>
                    <a:pt x="6348" y="13834"/>
                  </a:lnTo>
                  <a:cubicBezTo>
                    <a:pt x="6157" y="13427"/>
                    <a:pt x="5929" y="12984"/>
                    <a:pt x="5702" y="12505"/>
                  </a:cubicBezTo>
                  <a:cubicBezTo>
                    <a:pt x="5773" y="12325"/>
                    <a:pt x="5941" y="11858"/>
                    <a:pt x="6121" y="11295"/>
                  </a:cubicBezTo>
                  <a:cubicBezTo>
                    <a:pt x="6205" y="11043"/>
                    <a:pt x="6276" y="10816"/>
                    <a:pt x="6336" y="10624"/>
                  </a:cubicBezTo>
                  <a:cubicBezTo>
                    <a:pt x="6324" y="10576"/>
                    <a:pt x="6312" y="10540"/>
                    <a:pt x="6300" y="10504"/>
                  </a:cubicBezTo>
                  <a:cubicBezTo>
                    <a:pt x="6229" y="10720"/>
                    <a:pt x="6145" y="10983"/>
                    <a:pt x="6049" y="11271"/>
                  </a:cubicBezTo>
                  <a:cubicBezTo>
                    <a:pt x="5881" y="11798"/>
                    <a:pt x="5737" y="12265"/>
                    <a:pt x="5678" y="12469"/>
                  </a:cubicBezTo>
                  <a:cubicBezTo>
                    <a:pt x="5342" y="11762"/>
                    <a:pt x="4971" y="10995"/>
                    <a:pt x="4588" y="10169"/>
                  </a:cubicBezTo>
                  <a:cubicBezTo>
                    <a:pt x="4588" y="10145"/>
                    <a:pt x="4600" y="10133"/>
                    <a:pt x="4612" y="10097"/>
                  </a:cubicBezTo>
                  <a:lnTo>
                    <a:pt x="4755" y="9702"/>
                  </a:lnTo>
                  <a:lnTo>
                    <a:pt x="5234" y="8384"/>
                  </a:lnTo>
                  <a:lnTo>
                    <a:pt x="5402" y="7953"/>
                  </a:lnTo>
                  <a:lnTo>
                    <a:pt x="5354" y="7845"/>
                  </a:lnTo>
                  <a:cubicBezTo>
                    <a:pt x="5294" y="8013"/>
                    <a:pt x="5222" y="8181"/>
                    <a:pt x="5163" y="8360"/>
                  </a:cubicBezTo>
                  <a:cubicBezTo>
                    <a:pt x="4971" y="8875"/>
                    <a:pt x="4815" y="9343"/>
                    <a:pt x="4707" y="9690"/>
                  </a:cubicBezTo>
                  <a:cubicBezTo>
                    <a:pt x="4648" y="9858"/>
                    <a:pt x="4612" y="10001"/>
                    <a:pt x="4576" y="10097"/>
                  </a:cubicBezTo>
                  <a:cubicBezTo>
                    <a:pt x="4564" y="10109"/>
                    <a:pt x="4564" y="10121"/>
                    <a:pt x="4564" y="10133"/>
                  </a:cubicBezTo>
                  <a:cubicBezTo>
                    <a:pt x="4168" y="9283"/>
                    <a:pt x="3737" y="8384"/>
                    <a:pt x="3306" y="7438"/>
                  </a:cubicBezTo>
                  <a:cubicBezTo>
                    <a:pt x="3318" y="7414"/>
                    <a:pt x="3330" y="7378"/>
                    <a:pt x="3354" y="7330"/>
                  </a:cubicBezTo>
                  <a:cubicBezTo>
                    <a:pt x="3402" y="7235"/>
                    <a:pt x="3462" y="7103"/>
                    <a:pt x="3546" y="6923"/>
                  </a:cubicBezTo>
                  <a:cubicBezTo>
                    <a:pt x="3689" y="6576"/>
                    <a:pt x="3905" y="6097"/>
                    <a:pt x="4133" y="5558"/>
                  </a:cubicBezTo>
                  <a:lnTo>
                    <a:pt x="4216" y="5354"/>
                  </a:lnTo>
                  <a:cubicBezTo>
                    <a:pt x="4204" y="5318"/>
                    <a:pt x="4180" y="5294"/>
                    <a:pt x="4168" y="5258"/>
                  </a:cubicBezTo>
                  <a:lnTo>
                    <a:pt x="4061" y="5534"/>
                  </a:lnTo>
                  <a:cubicBezTo>
                    <a:pt x="3833" y="6061"/>
                    <a:pt x="3629" y="6552"/>
                    <a:pt x="3486" y="6899"/>
                  </a:cubicBezTo>
                  <a:cubicBezTo>
                    <a:pt x="3414" y="7079"/>
                    <a:pt x="3366" y="7223"/>
                    <a:pt x="3330" y="7318"/>
                  </a:cubicBezTo>
                  <a:cubicBezTo>
                    <a:pt x="3306" y="7354"/>
                    <a:pt x="3294" y="7390"/>
                    <a:pt x="3294" y="7414"/>
                  </a:cubicBezTo>
                  <a:cubicBezTo>
                    <a:pt x="3270" y="7354"/>
                    <a:pt x="3246" y="7295"/>
                    <a:pt x="3210" y="7247"/>
                  </a:cubicBezTo>
                  <a:cubicBezTo>
                    <a:pt x="2803" y="6348"/>
                    <a:pt x="2420" y="5486"/>
                    <a:pt x="2060" y="4660"/>
                  </a:cubicBezTo>
                  <a:cubicBezTo>
                    <a:pt x="2084" y="4576"/>
                    <a:pt x="2156" y="4420"/>
                    <a:pt x="2240" y="4192"/>
                  </a:cubicBezTo>
                  <a:cubicBezTo>
                    <a:pt x="2360" y="3869"/>
                    <a:pt x="2528" y="3426"/>
                    <a:pt x="2731" y="2935"/>
                  </a:cubicBezTo>
                  <a:cubicBezTo>
                    <a:pt x="2743" y="2899"/>
                    <a:pt x="2767" y="2863"/>
                    <a:pt x="2779" y="2815"/>
                  </a:cubicBezTo>
                  <a:lnTo>
                    <a:pt x="2731" y="2731"/>
                  </a:lnTo>
                  <a:lnTo>
                    <a:pt x="2659" y="2911"/>
                  </a:lnTo>
                  <a:cubicBezTo>
                    <a:pt x="2456" y="3402"/>
                    <a:pt x="2300" y="3845"/>
                    <a:pt x="2180" y="4180"/>
                  </a:cubicBezTo>
                  <a:cubicBezTo>
                    <a:pt x="2132" y="4348"/>
                    <a:pt x="2084" y="4480"/>
                    <a:pt x="2060" y="4564"/>
                  </a:cubicBezTo>
                  <a:cubicBezTo>
                    <a:pt x="2060" y="4588"/>
                    <a:pt x="2049" y="4612"/>
                    <a:pt x="2049" y="4636"/>
                  </a:cubicBezTo>
                  <a:cubicBezTo>
                    <a:pt x="1881" y="4264"/>
                    <a:pt x="1737" y="3917"/>
                    <a:pt x="1581" y="3570"/>
                  </a:cubicBezTo>
                  <a:cubicBezTo>
                    <a:pt x="1402" y="3138"/>
                    <a:pt x="1222" y="2719"/>
                    <a:pt x="1054" y="2324"/>
                  </a:cubicBezTo>
                  <a:cubicBezTo>
                    <a:pt x="1054" y="2312"/>
                    <a:pt x="1054" y="2300"/>
                    <a:pt x="1042" y="2288"/>
                  </a:cubicBezTo>
                  <a:cubicBezTo>
                    <a:pt x="1066" y="2228"/>
                    <a:pt x="1090" y="2132"/>
                    <a:pt x="1138" y="1989"/>
                  </a:cubicBezTo>
                  <a:cubicBezTo>
                    <a:pt x="1198" y="1785"/>
                    <a:pt x="1318" y="1510"/>
                    <a:pt x="1438" y="1198"/>
                  </a:cubicBezTo>
                  <a:cubicBezTo>
                    <a:pt x="1474" y="1102"/>
                    <a:pt x="1510" y="1030"/>
                    <a:pt x="1533" y="947"/>
                  </a:cubicBezTo>
                  <a:lnTo>
                    <a:pt x="1474" y="863"/>
                  </a:lnTo>
                  <a:cubicBezTo>
                    <a:pt x="1450" y="959"/>
                    <a:pt x="1402" y="1066"/>
                    <a:pt x="1366" y="1162"/>
                  </a:cubicBezTo>
                  <a:cubicBezTo>
                    <a:pt x="1258" y="1426"/>
                    <a:pt x="1162" y="1701"/>
                    <a:pt x="1078" y="1977"/>
                  </a:cubicBezTo>
                  <a:cubicBezTo>
                    <a:pt x="1054" y="2072"/>
                    <a:pt x="1042" y="2156"/>
                    <a:pt x="1018" y="2252"/>
                  </a:cubicBezTo>
                  <a:cubicBezTo>
                    <a:pt x="767" y="1629"/>
                    <a:pt x="527" y="1054"/>
                    <a:pt x="348" y="527"/>
                  </a:cubicBezTo>
                  <a:cubicBezTo>
                    <a:pt x="288" y="348"/>
                    <a:pt x="228" y="168"/>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81;p32"/>
            <p:cNvSpPr/>
            <p:nvPr/>
          </p:nvSpPr>
          <p:spPr>
            <a:xfrm>
              <a:off x="3163943" y="1949610"/>
              <a:ext cx="436194" cy="291780"/>
            </a:xfrm>
            <a:custGeom>
              <a:avLst/>
              <a:gdLst/>
              <a:ahLst/>
              <a:cxnLst/>
              <a:rect l="l" t="t" r="r" b="b"/>
              <a:pathLst>
                <a:path w="10493" h="7019" extrusionOk="0">
                  <a:moveTo>
                    <a:pt x="588" y="0"/>
                  </a:moveTo>
                  <a:cubicBezTo>
                    <a:pt x="408" y="0"/>
                    <a:pt x="204" y="12"/>
                    <a:pt x="96" y="156"/>
                  </a:cubicBezTo>
                  <a:cubicBezTo>
                    <a:pt x="37" y="252"/>
                    <a:pt x="1" y="371"/>
                    <a:pt x="13" y="491"/>
                  </a:cubicBezTo>
                  <a:cubicBezTo>
                    <a:pt x="1" y="1773"/>
                    <a:pt x="827" y="2946"/>
                    <a:pt x="1881" y="3653"/>
                  </a:cubicBezTo>
                  <a:cubicBezTo>
                    <a:pt x="2935" y="4372"/>
                    <a:pt x="4193" y="4707"/>
                    <a:pt x="5438" y="4971"/>
                  </a:cubicBezTo>
                  <a:cubicBezTo>
                    <a:pt x="6696" y="5234"/>
                    <a:pt x="7965" y="5438"/>
                    <a:pt x="9139" y="5941"/>
                  </a:cubicBezTo>
                  <a:cubicBezTo>
                    <a:pt x="9437" y="6073"/>
                    <a:pt x="9735" y="6231"/>
                    <a:pt x="9988" y="6433"/>
                  </a:cubicBezTo>
                  <a:lnTo>
                    <a:pt x="9988" y="6433"/>
                  </a:lnTo>
                  <a:lnTo>
                    <a:pt x="9750" y="6156"/>
                  </a:lnTo>
                  <a:cubicBezTo>
                    <a:pt x="8816" y="4468"/>
                    <a:pt x="7546" y="2946"/>
                    <a:pt x="5977" y="1833"/>
                  </a:cubicBezTo>
                  <a:cubicBezTo>
                    <a:pt x="4408" y="719"/>
                    <a:pt x="2516" y="12"/>
                    <a:pt x="588" y="0"/>
                  </a:cubicBezTo>
                  <a:close/>
                  <a:moveTo>
                    <a:pt x="9988" y="6433"/>
                  </a:moveTo>
                  <a:lnTo>
                    <a:pt x="10493" y="7019"/>
                  </a:lnTo>
                  <a:cubicBezTo>
                    <a:pt x="10369" y="6788"/>
                    <a:pt x="10193" y="6596"/>
                    <a:pt x="9988" y="64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82;p32"/>
            <p:cNvSpPr/>
            <p:nvPr/>
          </p:nvSpPr>
          <p:spPr>
            <a:xfrm>
              <a:off x="3168931" y="1953559"/>
              <a:ext cx="400818" cy="256986"/>
            </a:xfrm>
            <a:custGeom>
              <a:avLst/>
              <a:gdLst/>
              <a:ahLst/>
              <a:cxnLst/>
              <a:rect l="l" t="t" r="r" b="b"/>
              <a:pathLst>
                <a:path w="9642" h="6182" extrusionOk="0">
                  <a:moveTo>
                    <a:pt x="36" y="1"/>
                  </a:moveTo>
                  <a:cubicBezTo>
                    <a:pt x="24" y="13"/>
                    <a:pt x="12" y="13"/>
                    <a:pt x="0" y="25"/>
                  </a:cubicBezTo>
                  <a:cubicBezTo>
                    <a:pt x="180" y="181"/>
                    <a:pt x="384" y="336"/>
                    <a:pt x="623" y="504"/>
                  </a:cubicBezTo>
                  <a:cubicBezTo>
                    <a:pt x="1198" y="899"/>
                    <a:pt x="1785" y="1246"/>
                    <a:pt x="2408" y="1558"/>
                  </a:cubicBezTo>
                  <a:cubicBezTo>
                    <a:pt x="2564" y="1630"/>
                    <a:pt x="2731" y="1714"/>
                    <a:pt x="2899" y="1797"/>
                  </a:cubicBezTo>
                  <a:lnTo>
                    <a:pt x="2444" y="1833"/>
                  </a:lnTo>
                  <a:lnTo>
                    <a:pt x="935" y="1953"/>
                  </a:lnTo>
                  <a:lnTo>
                    <a:pt x="312" y="2013"/>
                  </a:lnTo>
                  <a:cubicBezTo>
                    <a:pt x="336" y="2037"/>
                    <a:pt x="348" y="2061"/>
                    <a:pt x="360" y="2085"/>
                  </a:cubicBezTo>
                  <a:lnTo>
                    <a:pt x="947" y="2049"/>
                  </a:lnTo>
                  <a:cubicBezTo>
                    <a:pt x="1533" y="2001"/>
                    <a:pt x="2072" y="1941"/>
                    <a:pt x="2456" y="1893"/>
                  </a:cubicBezTo>
                  <a:cubicBezTo>
                    <a:pt x="2647" y="1881"/>
                    <a:pt x="2803" y="1857"/>
                    <a:pt x="2911" y="1845"/>
                  </a:cubicBezTo>
                  <a:lnTo>
                    <a:pt x="2947" y="1845"/>
                  </a:lnTo>
                  <a:cubicBezTo>
                    <a:pt x="3498" y="2109"/>
                    <a:pt x="4073" y="2384"/>
                    <a:pt x="4671" y="2684"/>
                  </a:cubicBezTo>
                  <a:cubicBezTo>
                    <a:pt x="4935" y="2815"/>
                    <a:pt x="5198" y="2947"/>
                    <a:pt x="5438" y="3091"/>
                  </a:cubicBezTo>
                  <a:lnTo>
                    <a:pt x="5354" y="3091"/>
                  </a:lnTo>
                  <a:cubicBezTo>
                    <a:pt x="5222" y="3091"/>
                    <a:pt x="5043" y="3115"/>
                    <a:pt x="4815" y="3151"/>
                  </a:cubicBezTo>
                  <a:cubicBezTo>
                    <a:pt x="4360" y="3199"/>
                    <a:pt x="3737" y="3319"/>
                    <a:pt x="3055" y="3450"/>
                  </a:cubicBezTo>
                  <a:cubicBezTo>
                    <a:pt x="2635" y="3522"/>
                    <a:pt x="2228" y="3594"/>
                    <a:pt x="1869" y="3654"/>
                  </a:cubicBezTo>
                  <a:lnTo>
                    <a:pt x="1965" y="3702"/>
                  </a:lnTo>
                  <a:cubicBezTo>
                    <a:pt x="2300" y="3666"/>
                    <a:pt x="2671" y="3594"/>
                    <a:pt x="3079" y="3522"/>
                  </a:cubicBezTo>
                  <a:cubicBezTo>
                    <a:pt x="3761" y="3390"/>
                    <a:pt x="4372" y="3271"/>
                    <a:pt x="4827" y="3199"/>
                  </a:cubicBezTo>
                  <a:cubicBezTo>
                    <a:pt x="5043" y="3163"/>
                    <a:pt x="5234" y="3127"/>
                    <a:pt x="5354" y="3115"/>
                  </a:cubicBezTo>
                  <a:cubicBezTo>
                    <a:pt x="5402" y="3103"/>
                    <a:pt x="5438" y="3091"/>
                    <a:pt x="5474" y="3091"/>
                  </a:cubicBezTo>
                  <a:cubicBezTo>
                    <a:pt x="5965" y="3366"/>
                    <a:pt x="6444" y="3642"/>
                    <a:pt x="6863" y="3929"/>
                  </a:cubicBezTo>
                  <a:cubicBezTo>
                    <a:pt x="7067" y="4061"/>
                    <a:pt x="7259" y="4193"/>
                    <a:pt x="7438" y="4325"/>
                  </a:cubicBezTo>
                  <a:cubicBezTo>
                    <a:pt x="7199" y="4325"/>
                    <a:pt x="6372" y="4373"/>
                    <a:pt x="5402" y="4456"/>
                  </a:cubicBezTo>
                  <a:cubicBezTo>
                    <a:pt x="4875" y="4492"/>
                    <a:pt x="4408" y="4540"/>
                    <a:pt x="4037" y="4576"/>
                  </a:cubicBezTo>
                  <a:lnTo>
                    <a:pt x="4216" y="4624"/>
                  </a:lnTo>
                  <a:cubicBezTo>
                    <a:pt x="4564" y="4600"/>
                    <a:pt x="4971" y="4576"/>
                    <a:pt x="5414" y="4540"/>
                  </a:cubicBezTo>
                  <a:cubicBezTo>
                    <a:pt x="6420" y="4456"/>
                    <a:pt x="7259" y="4373"/>
                    <a:pt x="7462" y="4337"/>
                  </a:cubicBezTo>
                  <a:cubicBezTo>
                    <a:pt x="7857" y="4624"/>
                    <a:pt x="8217" y="4911"/>
                    <a:pt x="8516" y="5163"/>
                  </a:cubicBezTo>
                  <a:cubicBezTo>
                    <a:pt x="8959" y="5546"/>
                    <a:pt x="9307" y="5882"/>
                    <a:pt x="9534" y="6109"/>
                  </a:cubicBezTo>
                  <a:lnTo>
                    <a:pt x="9546" y="6121"/>
                  </a:lnTo>
                  <a:lnTo>
                    <a:pt x="9642" y="6181"/>
                  </a:lnTo>
                  <a:lnTo>
                    <a:pt x="9558" y="6097"/>
                  </a:lnTo>
                  <a:cubicBezTo>
                    <a:pt x="9235" y="5750"/>
                    <a:pt x="8899" y="5427"/>
                    <a:pt x="8552" y="5115"/>
                  </a:cubicBezTo>
                  <a:cubicBezTo>
                    <a:pt x="8253" y="4864"/>
                    <a:pt x="7917" y="4588"/>
                    <a:pt x="7522" y="4301"/>
                  </a:cubicBezTo>
                  <a:cubicBezTo>
                    <a:pt x="7534" y="4193"/>
                    <a:pt x="7546" y="4085"/>
                    <a:pt x="7534" y="3977"/>
                  </a:cubicBezTo>
                  <a:cubicBezTo>
                    <a:pt x="7546" y="3774"/>
                    <a:pt x="7534" y="3486"/>
                    <a:pt x="7510" y="3175"/>
                  </a:cubicBezTo>
                  <a:lnTo>
                    <a:pt x="7426" y="3079"/>
                  </a:lnTo>
                  <a:lnTo>
                    <a:pt x="7426" y="3175"/>
                  </a:lnTo>
                  <a:cubicBezTo>
                    <a:pt x="7438" y="3354"/>
                    <a:pt x="7450" y="3582"/>
                    <a:pt x="7474" y="3977"/>
                  </a:cubicBezTo>
                  <a:cubicBezTo>
                    <a:pt x="7486" y="4145"/>
                    <a:pt x="7498" y="4253"/>
                    <a:pt x="7510" y="4289"/>
                  </a:cubicBezTo>
                  <a:cubicBezTo>
                    <a:pt x="7318" y="4145"/>
                    <a:pt x="7127" y="4013"/>
                    <a:pt x="6911" y="3869"/>
                  </a:cubicBezTo>
                  <a:cubicBezTo>
                    <a:pt x="6504" y="3594"/>
                    <a:pt x="6073" y="3331"/>
                    <a:pt x="5606" y="3067"/>
                  </a:cubicBezTo>
                  <a:cubicBezTo>
                    <a:pt x="5606" y="3019"/>
                    <a:pt x="5606" y="2899"/>
                    <a:pt x="5582" y="2720"/>
                  </a:cubicBezTo>
                  <a:cubicBezTo>
                    <a:pt x="5570" y="2492"/>
                    <a:pt x="5534" y="2181"/>
                    <a:pt x="5498" y="1821"/>
                  </a:cubicBezTo>
                  <a:cubicBezTo>
                    <a:pt x="5486" y="1702"/>
                    <a:pt x="5474" y="1582"/>
                    <a:pt x="5450" y="1462"/>
                  </a:cubicBezTo>
                  <a:lnTo>
                    <a:pt x="5366" y="1402"/>
                  </a:lnTo>
                  <a:lnTo>
                    <a:pt x="5366" y="1402"/>
                  </a:lnTo>
                  <a:cubicBezTo>
                    <a:pt x="5390" y="1534"/>
                    <a:pt x="5402" y="1690"/>
                    <a:pt x="5414" y="1833"/>
                  </a:cubicBezTo>
                  <a:cubicBezTo>
                    <a:pt x="5462" y="2193"/>
                    <a:pt x="5498" y="2504"/>
                    <a:pt x="5534" y="2732"/>
                  </a:cubicBezTo>
                  <a:cubicBezTo>
                    <a:pt x="5558" y="2887"/>
                    <a:pt x="5570" y="3007"/>
                    <a:pt x="5582" y="3067"/>
                  </a:cubicBezTo>
                  <a:cubicBezTo>
                    <a:pt x="5306" y="2899"/>
                    <a:pt x="5019" y="2756"/>
                    <a:pt x="4719" y="2600"/>
                  </a:cubicBezTo>
                  <a:cubicBezTo>
                    <a:pt x="4168" y="2324"/>
                    <a:pt x="3629" y="2073"/>
                    <a:pt x="3126" y="1833"/>
                  </a:cubicBezTo>
                  <a:cubicBezTo>
                    <a:pt x="3114" y="1762"/>
                    <a:pt x="3079" y="1642"/>
                    <a:pt x="3019" y="1486"/>
                  </a:cubicBezTo>
                  <a:cubicBezTo>
                    <a:pt x="2935" y="1235"/>
                    <a:pt x="2815" y="899"/>
                    <a:pt x="2647" y="528"/>
                  </a:cubicBezTo>
                  <a:cubicBezTo>
                    <a:pt x="2599" y="408"/>
                    <a:pt x="2540" y="288"/>
                    <a:pt x="2492" y="169"/>
                  </a:cubicBezTo>
                  <a:lnTo>
                    <a:pt x="2396" y="145"/>
                  </a:lnTo>
                  <a:lnTo>
                    <a:pt x="2396" y="145"/>
                  </a:lnTo>
                  <a:cubicBezTo>
                    <a:pt x="2456" y="276"/>
                    <a:pt x="2516" y="408"/>
                    <a:pt x="2575" y="564"/>
                  </a:cubicBezTo>
                  <a:cubicBezTo>
                    <a:pt x="2731" y="923"/>
                    <a:pt x="2875" y="1270"/>
                    <a:pt x="2971" y="1510"/>
                  </a:cubicBezTo>
                  <a:cubicBezTo>
                    <a:pt x="3019" y="1642"/>
                    <a:pt x="3067" y="1738"/>
                    <a:pt x="3102" y="1809"/>
                  </a:cubicBezTo>
                  <a:lnTo>
                    <a:pt x="3079" y="1797"/>
                  </a:lnTo>
                  <a:lnTo>
                    <a:pt x="3055" y="1797"/>
                  </a:lnTo>
                  <a:cubicBezTo>
                    <a:pt x="2851" y="1690"/>
                    <a:pt x="2635" y="1594"/>
                    <a:pt x="2444" y="1486"/>
                  </a:cubicBezTo>
                  <a:cubicBezTo>
                    <a:pt x="1821" y="1187"/>
                    <a:pt x="1234" y="839"/>
                    <a:pt x="659" y="456"/>
                  </a:cubicBezTo>
                  <a:cubicBezTo>
                    <a:pt x="420" y="300"/>
                    <a:pt x="216" y="157"/>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83;p32"/>
            <p:cNvSpPr/>
            <p:nvPr/>
          </p:nvSpPr>
          <p:spPr>
            <a:xfrm>
              <a:off x="3189342" y="1794637"/>
              <a:ext cx="337756" cy="391257"/>
            </a:xfrm>
            <a:custGeom>
              <a:avLst/>
              <a:gdLst/>
              <a:ahLst/>
              <a:cxnLst/>
              <a:rect l="l" t="t" r="r" b="b"/>
              <a:pathLst>
                <a:path w="8125" h="9412" extrusionOk="0">
                  <a:moveTo>
                    <a:pt x="213" y="1"/>
                  </a:moveTo>
                  <a:cubicBezTo>
                    <a:pt x="202" y="1"/>
                    <a:pt x="191" y="2"/>
                    <a:pt x="180" y="3"/>
                  </a:cubicBezTo>
                  <a:cubicBezTo>
                    <a:pt x="72" y="27"/>
                    <a:pt x="48" y="195"/>
                    <a:pt x="72" y="315"/>
                  </a:cubicBezTo>
                  <a:cubicBezTo>
                    <a:pt x="132" y="626"/>
                    <a:pt x="288" y="913"/>
                    <a:pt x="515" y="1129"/>
                  </a:cubicBezTo>
                  <a:cubicBezTo>
                    <a:pt x="719" y="1345"/>
                    <a:pt x="947" y="1536"/>
                    <a:pt x="1186" y="1692"/>
                  </a:cubicBezTo>
                  <a:cubicBezTo>
                    <a:pt x="1318" y="1860"/>
                    <a:pt x="1450" y="2027"/>
                    <a:pt x="1581" y="2183"/>
                  </a:cubicBezTo>
                  <a:cubicBezTo>
                    <a:pt x="1276" y="1961"/>
                    <a:pt x="907" y="1839"/>
                    <a:pt x="534" y="1839"/>
                  </a:cubicBezTo>
                  <a:cubicBezTo>
                    <a:pt x="424" y="1839"/>
                    <a:pt x="313" y="1850"/>
                    <a:pt x="204" y="1872"/>
                  </a:cubicBezTo>
                  <a:cubicBezTo>
                    <a:pt x="132" y="1884"/>
                    <a:pt x="72" y="1908"/>
                    <a:pt x="36" y="1967"/>
                  </a:cubicBezTo>
                  <a:cubicBezTo>
                    <a:pt x="0" y="2027"/>
                    <a:pt x="12" y="2099"/>
                    <a:pt x="60" y="2147"/>
                  </a:cubicBezTo>
                  <a:cubicBezTo>
                    <a:pt x="108" y="2195"/>
                    <a:pt x="168" y="2231"/>
                    <a:pt x="228" y="2255"/>
                  </a:cubicBezTo>
                  <a:cubicBezTo>
                    <a:pt x="487" y="2354"/>
                    <a:pt x="756" y="2406"/>
                    <a:pt x="1026" y="2406"/>
                  </a:cubicBezTo>
                  <a:cubicBezTo>
                    <a:pt x="1245" y="2406"/>
                    <a:pt x="1463" y="2372"/>
                    <a:pt x="1677" y="2303"/>
                  </a:cubicBezTo>
                  <a:cubicBezTo>
                    <a:pt x="2049" y="2734"/>
                    <a:pt x="2444" y="3141"/>
                    <a:pt x="2863" y="3548"/>
                  </a:cubicBezTo>
                  <a:cubicBezTo>
                    <a:pt x="2601" y="3425"/>
                    <a:pt x="2317" y="3363"/>
                    <a:pt x="2030" y="3363"/>
                  </a:cubicBezTo>
                  <a:cubicBezTo>
                    <a:pt x="1844" y="3363"/>
                    <a:pt x="1657" y="3389"/>
                    <a:pt x="1474" y="3441"/>
                  </a:cubicBezTo>
                  <a:cubicBezTo>
                    <a:pt x="1366" y="3465"/>
                    <a:pt x="1270" y="3536"/>
                    <a:pt x="1222" y="3644"/>
                  </a:cubicBezTo>
                  <a:cubicBezTo>
                    <a:pt x="1210" y="3716"/>
                    <a:pt x="1222" y="3800"/>
                    <a:pt x="1270" y="3860"/>
                  </a:cubicBezTo>
                  <a:cubicBezTo>
                    <a:pt x="1330" y="3920"/>
                    <a:pt x="1402" y="3968"/>
                    <a:pt x="1474" y="3992"/>
                  </a:cubicBezTo>
                  <a:cubicBezTo>
                    <a:pt x="1577" y="4017"/>
                    <a:pt x="1681" y="4030"/>
                    <a:pt x="1784" y="4030"/>
                  </a:cubicBezTo>
                  <a:cubicBezTo>
                    <a:pt x="1920" y="4030"/>
                    <a:pt x="2056" y="4008"/>
                    <a:pt x="2192" y="3968"/>
                  </a:cubicBezTo>
                  <a:cubicBezTo>
                    <a:pt x="2480" y="3896"/>
                    <a:pt x="2767" y="3824"/>
                    <a:pt x="3055" y="3716"/>
                  </a:cubicBezTo>
                  <a:cubicBezTo>
                    <a:pt x="3522" y="4159"/>
                    <a:pt x="4001" y="4578"/>
                    <a:pt x="4480" y="5010"/>
                  </a:cubicBezTo>
                  <a:cubicBezTo>
                    <a:pt x="4191" y="4869"/>
                    <a:pt x="3876" y="4799"/>
                    <a:pt x="3560" y="4799"/>
                  </a:cubicBezTo>
                  <a:cubicBezTo>
                    <a:pt x="3312" y="4799"/>
                    <a:pt x="3064" y="4842"/>
                    <a:pt x="2827" y="4926"/>
                  </a:cubicBezTo>
                  <a:cubicBezTo>
                    <a:pt x="2743" y="4962"/>
                    <a:pt x="2647" y="5022"/>
                    <a:pt x="2659" y="5105"/>
                  </a:cubicBezTo>
                  <a:cubicBezTo>
                    <a:pt x="2659" y="5129"/>
                    <a:pt x="2683" y="5165"/>
                    <a:pt x="2695" y="5189"/>
                  </a:cubicBezTo>
                  <a:cubicBezTo>
                    <a:pt x="2791" y="5297"/>
                    <a:pt x="2911" y="5369"/>
                    <a:pt x="3055" y="5405"/>
                  </a:cubicBezTo>
                  <a:cubicBezTo>
                    <a:pt x="3204" y="5450"/>
                    <a:pt x="3357" y="5471"/>
                    <a:pt x="3509" y="5471"/>
                  </a:cubicBezTo>
                  <a:cubicBezTo>
                    <a:pt x="3638" y="5471"/>
                    <a:pt x="3767" y="5456"/>
                    <a:pt x="3893" y="5429"/>
                  </a:cubicBezTo>
                  <a:cubicBezTo>
                    <a:pt x="4157" y="5369"/>
                    <a:pt x="4408" y="5273"/>
                    <a:pt x="4648" y="5153"/>
                  </a:cubicBezTo>
                  <a:cubicBezTo>
                    <a:pt x="5043" y="5513"/>
                    <a:pt x="5426" y="5884"/>
                    <a:pt x="5809" y="6255"/>
                  </a:cubicBezTo>
                  <a:cubicBezTo>
                    <a:pt x="5501" y="6132"/>
                    <a:pt x="5176" y="6071"/>
                    <a:pt x="4852" y="6071"/>
                  </a:cubicBezTo>
                  <a:cubicBezTo>
                    <a:pt x="4610" y="6071"/>
                    <a:pt x="4368" y="6105"/>
                    <a:pt x="4133" y="6171"/>
                  </a:cubicBezTo>
                  <a:cubicBezTo>
                    <a:pt x="4061" y="6195"/>
                    <a:pt x="4001" y="6219"/>
                    <a:pt x="3941" y="6267"/>
                  </a:cubicBezTo>
                  <a:cubicBezTo>
                    <a:pt x="3881" y="6315"/>
                    <a:pt x="3857" y="6387"/>
                    <a:pt x="3869" y="6471"/>
                  </a:cubicBezTo>
                  <a:cubicBezTo>
                    <a:pt x="3893" y="6567"/>
                    <a:pt x="4013" y="6603"/>
                    <a:pt x="4121" y="6627"/>
                  </a:cubicBezTo>
                  <a:cubicBezTo>
                    <a:pt x="4282" y="6659"/>
                    <a:pt x="4444" y="6674"/>
                    <a:pt x="4607" y="6674"/>
                  </a:cubicBezTo>
                  <a:cubicBezTo>
                    <a:pt x="5048" y="6674"/>
                    <a:pt x="5487" y="6558"/>
                    <a:pt x="5881" y="6339"/>
                  </a:cubicBezTo>
                  <a:cubicBezTo>
                    <a:pt x="6336" y="6794"/>
                    <a:pt x="6744" y="7285"/>
                    <a:pt x="7115" y="7800"/>
                  </a:cubicBezTo>
                  <a:cubicBezTo>
                    <a:pt x="6863" y="7609"/>
                    <a:pt x="6600" y="7441"/>
                    <a:pt x="6300" y="7309"/>
                  </a:cubicBezTo>
                  <a:cubicBezTo>
                    <a:pt x="6018" y="7183"/>
                    <a:pt x="5704" y="7119"/>
                    <a:pt x="5391" y="7119"/>
                  </a:cubicBezTo>
                  <a:cubicBezTo>
                    <a:pt x="5319" y="7119"/>
                    <a:pt x="5246" y="7123"/>
                    <a:pt x="5175" y="7130"/>
                  </a:cubicBezTo>
                  <a:cubicBezTo>
                    <a:pt x="5067" y="7142"/>
                    <a:pt x="4947" y="7189"/>
                    <a:pt x="4947" y="7297"/>
                  </a:cubicBezTo>
                  <a:cubicBezTo>
                    <a:pt x="4947" y="7333"/>
                    <a:pt x="4971" y="7369"/>
                    <a:pt x="4995" y="7393"/>
                  </a:cubicBezTo>
                  <a:cubicBezTo>
                    <a:pt x="5199" y="7669"/>
                    <a:pt x="5558" y="7776"/>
                    <a:pt x="5893" y="7848"/>
                  </a:cubicBezTo>
                  <a:cubicBezTo>
                    <a:pt x="6109" y="7884"/>
                    <a:pt x="6336" y="7920"/>
                    <a:pt x="6552" y="7932"/>
                  </a:cubicBezTo>
                  <a:cubicBezTo>
                    <a:pt x="6620" y="7940"/>
                    <a:pt x="6687" y="7944"/>
                    <a:pt x="6754" y="7944"/>
                  </a:cubicBezTo>
                  <a:cubicBezTo>
                    <a:pt x="6896" y="7944"/>
                    <a:pt x="7036" y="7925"/>
                    <a:pt x="7175" y="7884"/>
                  </a:cubicBezTo>
                  <a:cubicBezTo>
                    <a:pt x="7498" y="8351"/>
                    <a:pt x="7786" y="8854"/>
                    <a:pt x="8001" y="9381"/>
                  </a:cubicBezTo>
                  <a:cubicBezTo>
                    <a:pt x="8014" y="9402"/>
                    <a:pt x="8034" y="9411"/>
                    <a:pt x="8053" y="9411"/>
                  </a:cubicBezTo>
                  <a:cubicBezTo>
                    <a:pt x="8090" y="9411"/>
                    <a:pt x="8125" y="9380"/>
                    <a:pt x="8109" y="9333"/>
                  </a:cubicBezTo>
                  <a:cubicBezTo>
                    <a:pt x="7798" y="8615"/>
                    <a:pt x="7390" y="7932"/>
                    <a:pt x="6899" y="7321"/>
                  </a:cubicBezTo>
                  <a:cubicBezTo>
                    <a:pt x="7199" y="6698"/>
                    <a:pt x="7151" y="5968"/>
                    <a:pt x="6780" y="5381"/>
                  </a:cubicBezTo>
                  <a:cubicBezTo>
                    <a:pt x="6735" y="5314"/>
                    <a:pt x="6691" y="5248"/>
                    <a:pt x="6618" y="5248"/>
                  </a:cubicBezTo>
                  <a:cubicBezTo>
                    <a:pt x="6612" y="5248"/>
                    <a:pt x="6606" y="5248"/>
                    <a:pt x="6600" y="5249"/>
                  </a:cubicBezTo>
                  <a:cubicBezTo>
                    <a:pt x="6504" y="5249"/>
                    <a:pt x="6456" y="5345"/>
                    <a:pt x="6432" y="5429"/>
                  </a:cubicBezTo>
                  <a:cubicBezTo>
                    <a:pt x="6336" y="5776"/>
                    <a:pt x="6348" y="6147"/>
                    <a:pt x="6468" y="6495"/>
                  </a:cubicBezTo>
                  <a:cubicBezTo>
                    <a:pt x="6540" y="6710"/>
                    <a:pt x="6636" y="6926"/>
                    <a:pt x="6732" y="7118"/>
                  </a:cubicBezTo>
                  <a:cubicBezTo>
                    <a:pt x="6348" y="6662"/>
                    <a:pt x="5941" y="6231"/>
                    <a:pt x="5510" y="5812"/>
                  </a:cubicBezTo>
                  <a:cubicBezTo>
                    <a:pt x="5510" y="5620"/>
                    <a:pt x="5498" y="5429"/>
                    <a:pt x="5498" y="5237"/>
                  </a:cubicBezTo>
                  <a:cubicBezTo>
                    <a:pt x="5498" y="5069"/>
                    <a:pt x="5486" y="4914"/>
                    <a:pt x="5462" y="4746"/>
                  </a:cubicBezTo>
                  <a:cubicBezTo>
                    <a:pt x="5426" y="4507"/>
                    <a:pt x="5330" y="4279"/>
                    <a:pt x="5199" y="4087"/>
                  </a:cubicBezTo>
                  <a:cubicBezTo>
                    <a:pt x="5163" y="4039"/>
                    <a:pt x="5127" y="3992"/>
                    <a:pt x="5079" y="3968"/>
                  </a:cubicBezTo>
                  <a:cubicBezTo>
                    <a:pt x="5055" y="3956"/>
                    <a:pt x="5028" y="3950"/>
                    <a:pt x="5001" y="3950"/>
                  </a:cubicBezTo>
                  <a:cubicBezTo>
                    <a:pt x="4974" y="3950"/>
                    <a:pt x="4947" y="3956"/>
                    <a:pt x="4923" y="3968"/>
                  </a:cubicBezTo>
                  <a:cubicBezTo>
                    <a:pt x="4887" y="4004"/>
                    <a:pt x="4875" y="4039"/>
                    <a:pt x="4863" y="4087"/>
                  </a:cubicBezTo>
                  <a:cubicBezTo>
                    <a:pt x="4851" y="4219"/>
                    <a:pt x="4863" y="4351"/>
                    <a:pt x="4887" y="4471"/>
                  </a:cubicBezTo>
                  <a:cubicBezTo>
                    <a:pt x="4983" y="4902"/>
                    <a:pt x="5151" y="5321"/>
                    <a:pt x="5390" y="5692"/>
                  </a:cubicBezTo>
                  <a:cubicBezTo>
                    <a:pt x="4911" y="5237"/>
                    <a:pt x="4408" y="4806"/>
                    <a:pt x="3917" y="4363"/>
                  </a:cubicBezTo>
                  <a:cubicBezTo>
                    <a:pt x="3965" y="4075"/>
                    <a:pt x="3965" y="3788"/>
                    <a:pt x="3929" y="3500"/>
                  </a:cubicBezTo>
                  <a:cubicBezTo>
                    <a:pt x="3881" y="3213"/>
                    <a:pt x="3749" y="2938"/>
                    <a:pt x="3546" y="2722"/>
                  </a:cubicBezTo>
                  <a:cubicBezTo>
                    <a:pt x="3522" y="2674"/>
                    <a:pt x="3474" y="2650"/>
                    <a:pt x="3414" y="2650"/>
                  </a:cubicBezTo>
                  <a:cubicBezTo>
                    <a:pt x="3390" y="2662"/>
                    <a:pt x="3354" y="2686"/>
                    <a:pt x="3342" y="2710"/>
                  </a:cubicBezTo>
                  <a:cubicBezTo>
                    <a:pt x="3282" y="2830"/>
                    <a:pt x="3270" y="2962"/>
                    <a:pt x="3306" y="3081"/>
                  </a:cubicBezTo>
                  <a:cubicBezTo>
                    <a:pt x="3390" y="3512"/>
                    <a:pt x="3570" y="3920"/>
                    <a:pt x="3833" y="4279"/>
                  </a:cubicBezTo>
                  <a:cubicBezTo>
                    <a:pt x="3318" y="3824"/>
                    <a:pt x="2827" y="3369"/>
                    <a:pt x="2360" y="2878"/>
                  </a:cubicBezTo>
                  <a:cubicBezTo>
                    <a:pt x="2360" y="2518"/>
                    <a:pt x="2324" y="2171"/>
                    <a:pt x="2228" y="1824"/>
                  </a:cubicBezTo>
                  <a:cubicBezTo>
                    <a:pt x="2192" y="1656"/>
                    <a:pt x="2108" y="1500"/>
                    <a:pt x="1989" y="1369"/>
                  </a:cubicBezTo>
                  <a:cubicBezTo>
                    <a:pt x="1950" y="1322"/>
                    <a:pt x="1891" y="1290"/>
                    <a:pt x="1838" y="1290"/>
                  </a:cubicBezTo>
                  <a:cubicBezTo>
                    <a:pt x="1809" y="1290"/>
                    <a:pt x="1782" y="1300"/>
                    <a:pt x="1761" y="1321"/>
                  </a:cubicBezTo>
                  <a:cubicBezTo>
                    <a:pt x="1737" y="1357"/>
                    <a:pt x="1725" y="1416"/>
                    <a:pt x="1725" y="1452"/>
                  </a:cubicBezTo>
                  <a:cubicBezTo>
                    <a:pt x="1749" y="1860"/>
                    <a:pt x="1869" y="2243"/>
                    <a:pt x="2084" y="2590"/>
                  </a:cubicBezTo>
                  <a:cubicBezTo>
                    <a:pt x="1749" y="2231"/>
                    <a:pt x="1438" y="1848"/>
                    <a:pt x="1162" y="1452"/>
                  </a:cubicBezTo>
                  <a:cubicBezTo>
                    <a:pt x="1066" y="1249"/>
                    <a:pt x="983" y="1045"/>
                    <a:pt x="923" y="842"/>
                  </a:cubicBezTo>
                  <a:cubicBezTo>
                    <a:pt x="827" y="542"/>
                    <a:pt x="647" y="279"/>
                    <a:pt x="396" y="87"/>
                  </a:cubicBezTo>
                  <a:cubicBezTo>
                    <a:pt x="354" y="35"/>
                    <a:pt x="285" y="1"/>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84;p32"/>
            <p:cNvSpPr/>
            <p:nvPr/>
          </p:nvSpPr>
          <p:spPr>
            <a:xfrm>
              <a:off x="3395446" y="1151882"/>
              <a:ext cx="280888" cy="897912"/>
            </a:xfrm>
            <a:custGeom>
              <a:avLst/>
              <a:gdLst/>
              <a:ahLst/>
              <a:cxnLst/>
              <a:rect l="l" t="t" r="r" b="b"/>
              <a:pathLst>
                <a:path w="6757" h="21600" extrusionOk="0">
                  <a:moveTo>
                    <a:pt x="2231" y="1"/>
                  </a:moveTo>
                  <a:cubicBezTo>
                    <a:pt x="2059" y="1"/>
                    <a:pt x="1906" y="184"/>
                    <a:pt x="1833" y="350"/>
                  </a:cubicBezTo>
                  <a:cubicBezTo>
                    <a:pt x="1618" y="877"/>
                    <a:pt x="1570" y="1452"/>
                    <a:pt x="1678" y="2003"/>
                  </a:cubicBezTo>
                  <a:cubicBezTo>
                    <a:pt x="1774" y="2506"/>
                    <a:pt x="1917" y="3009"/>
                    <a:pt x="2133" y="3488"/>
                  </a:cubicBezTo>
                  <a:cubicBezTo>
                    <a:pt x="2145" y="3859"/>
                    <a:pt x="2181" y="4231"/>
                    <a:pt x="2217" y="4602"/>
                  </a:cubicBezTo>
                  <a:cubicBezTo>
                    <a:pt x="1917" y="3776"/>
                    <a:pt x="1295" y="3117"/>
                    <a:pt x="492" y="2781"/>
                  </a:cubicBezTo>
                  <a:cubicBezTo>
                    <a:pt x="425" y="2744"/>
                    <a:pt x="353" y="2725"/>
                    <a:pt x="282" y="2725"/>
                  </a:cubicBezTo>
                  <a:cubicBezTo>
                    <a:pt x="239" y="2725"/>
                    <a:pt x="197" y="2732"/>
                    <a:pt x="157" y="2745"/>
                  </a:cubicBezTo>
                  <a:cubicBezTo>
                    <a:pt x="49" y="2817"/>
                    <a:pt x="1" y="2937"/>
                    <a:pt x="25" y="3045"/>
                  </a:cubicBezTo>
                  <a:cubicBezTo>
                    <a:pt x="37" y="3165"/>
                    <a:pt x="97" y="3272"/>
                    <a:pt x="169" y="3368"/>
                  </a:cubicBezTo>
                  <a:cubicBezTo>
                    <a:pt x="672" y="4087"/>
                    <a:pt x="1402" y="4614"/>
                    <a:pt x="2253" y="4853"/>
                  </a:cubicBezTo>
                  <a:cubicBezTo>
                    <a:pt x="2372" y="5860"/>
                    <a:pt x="2552" y="6854"/>
                    <a:pt x="2780" y="7848"/>
                  </a:cubicBezTo>
                  <a:cubicBezTo>
                    <a:pt x="2313" y="7141"/>
                    <a:pt x="1642" y="6566"/>
                    <a:pt x="839" y="6339"/>
                  </a:cubicBezTo>
                  <a:cubicBezTo>
                    <a:pt x="751" y="6316"/>
                    <a:pt x="652" y="6299"/>
                    <a:pt x="556" y="6299"/>
                  </a:cubicBezTo>
                  <a:cubicBezTo>
                    <a:pt x="446" y="6299"/>
                    <a:pt x="342" y="6322"/>
                    <a:pt x="264" y="6387"/>
                  </a:cubicBezTo>
                  <a:cubicBezTo>
                    <a:pt x="157" y="6494"/>
                    <a:pt x="109" y="6650"/>
                    <a:pt x="145" y="6794"/>
                  </a:cubicBezTo>
                  <a:cubicBezTo>
                    <a:pt x="169" y="6925"/>
                    <a:pt x="217" y="7069"/>
                    <a:pt x="312" y="7177"/>
                  </a:cubicBezTo>
                  <a:cubicBezTo>
                    <a:pt x="576" y="7512"/>
                    <a:pt x="983" y="7692"/>
                    <a:pt x="1390" y="7848"/>
                  </a:cubicBezTo>
                  <a:cubicBezTo>
                    <a:pt x="1881" y="8039"/>
                    <a:pt x="2384" y="8195"/>
                    <a:pt x="2899" y="8327"/>
                  </a:cubicBezTo>
                  <a:cubicBezTo>
                    <a:pt x="3163" y="9429"/>
                    <a:pt x="3450" y="10531"/>
                    <a:pt x="3726" y="11621"/>
                  </a:cubicBezTo>
                  <a:cubicBezTo>
                    <a:pt x="3211" y="10746"/>
                    <a:pt x="2360" y="10111"/>
                    <a:pt x="1378" y="9884"/>
                  </a:cubicBezTo>
                  <a:cubicBezTo>
                    <a:pt x="1319" y="9870"/>
                    <a:pt x="1254" y="9860"/>
                    <a:pt x="1192" y="9860"/>
                  </a:cubicBezTo>
                  <a:cubicBezTo>
                    <a:pt x="1093" y="9860"/>
                    <a:pt x="1003" y="9886"/>
                    <a:pt x="959" y="9968"/>
                  </a:cubicBezTo>
                  <a:cubicBezTo>
                    <a:pt x="935" y="10028"/>
                    <a:pt x="923" y="10087"/>
                    <a:pt x="935" y="10135"/>
                  </a:cubicBezTo>
                  <a:cubicBezTo>
                    <a:pt x="971" y="10387"/>
                    <a:pt x="1067" y="10626"/>
                    <a:pt x="1235" y="10806"/>
                  </a:cubicBezTo>
                  <a:cubicBezTo>
                    <a:pt x="1570" y="11189"/>
                    <a:pt x="1989" y="11489"/>
                    <a:pt x="2456" y="11656"/>
                  </a:cubicBezTo>
                  <a:cubicBezTo>
                    <a:pt x="2899" y="11824"/>
                    <a:pt x="3355" y="11932"/>
                    <a:pt x="3810" y="12004"/>
                  </a:cubicBezTo>
                  <a:cubicBezTo>
                    <a:pt x="4049" y="12914"/>
                    <a:pt x="4265" y="13836"/>
                    <a:pt x="4444" y="14759"/>
                  </a:cubicBezTo>
                  <a:cubicBezTo>
                    <a:pt x="3870" y="13920"/>
                    <a:pt x="3043" y="13297"/>
                    <a:pt x="2073" y="12998"/>
                  </a:cubicBezTo>
                  <a:cubicBezTo>
                    <a:pt x="1974" y="12958"/>
                    <a:pt x="1866" y="12935"/>
                    <a:pt x="1758" y="12935"/>
                  </a:cubicBezTo>
                  <a:cubicBezTo>
                    <a:pt x="1735" y="12935"/>
                    <a:pt x="1712" y="12936"/>
                    <a:pt x="1690" y="12938"/>
                  </a:cubicBezTo>
                  <a:cubicBezTo>
                    <a:pt x="1558" y="12950"/>
                    <a:pt x="1438" y="13034"/>
                    <a:pt x="1390" y="13166"/>
                  </a:cubicBezTo>
                  <a:cubicBezTo>
                    <a:pt x="1330" y="13345"/>
                    <a:pt x="1462" y="13513"/>
                    <a:pt x="1594" y="13645"/>
                  </a:cubicBezTo>
                  <a:cubicBezTo>
                    <a:pt x="2372" y="14399"/>
                    <a:pt x="3391" y="14866"/>
                    <a:pt x="4480" y="14962"/>
                  </a:cubicBezTo>
                  <a:cubicBezTo>
                    <a:pt x="4684" y="16064"/>
                    <a:pt x="4816" y="17190"/>
                    <a:pt x="4852" y="18316"/>
                  </a:cubicBezTo>
                  <a:cubicBezTo>
                    <a:pt x="4684" y="17777"/>
                    <a:pt x="4444" y="17262"/>
                    <a:pt x="4145" y="16795"/>
                  </a:cubicBezTo>
                  <a:cubicBezTo>
                    <a:pt x="3774" y="16220"/>
                    <a:pt x="3259" y="15741"/>
                    <a:pt x="2660" y="15417"/>
                  </a:cubicBezTo>
                  <a:cubicBezTo>
                    <a:pt x="2572" y="15373"/>
                    <a:pt x="2468" y="15339"/>
                    <a:pt x="2374" y="15339"/>
                  </a:cubicBezTo>
                  <a:cubicBezTo>
                    <a:pt x="2290" y="15339"/>
                    <a:pt x="2214" y="15367"/>
                    <a:pt x="2169" y="15441"/>
                  </a:cubicBezTo>
                  <a:cubicBezTo>
                    <a:pt x="2133" y="15501"/>
                    <a:pt x="2121" y="15561"/>
                    <a:pt x="2133" y="15633"/>
                  </a:cubicBezTo>
                  <a:cubicBezTo>
                    <a:pt x="2157" y="16244"/>
                    <a:pt x="2576" y="16747"/>
                    <a:pt x="3007" y="17178"/>
                  </a:cubicBezTo>
                  <a:cubicBezTo>
                    <a:pt x="3283" y="17453"/>
                    <a:pt x="3582" y="17717"/>
                    <a:pt x="3894" y="17968"/>
                  </a:cubicBezTo>
                  <a:cubicBezTo>
                    <a:pt x="4181" y="18208"/>
                    <a:pt x="4504" y="18388"/>
                    <a:pt x="4864" y="18495"/>
                  </a:cubicBezTo>
                  <a:cubicBezTo>
                    <a:pt x="4876" y="19501"/>
                    <a:pt x="4792" y="20508"/>
                    <a:pt x="4612" y="21490"/>
                  </a:cubicBezTo>
                  <a:cubicBezTo>
                    <a:pt x="4605" y="21558"/>
                    <a:pt x="4661" y="21599"/>
                    <a:pt x="4717" y="21599"/>
                  </a:cubicBezTo>
                  <a:cubicBezTo>
                    <a:pt x="4759" y="21599"/>
                    <a:pt x="4800" y="21577"/>
                    <a:pt x="4816" y="21526"/>
                  </a:cubicBezTo>
                  <a:cubicBezTo>
                    <a:pt x="5067" y="20160"/>
                    <a:pt x="5127" y="18771"/>
                    <a:pt x="5007" y="17393"/>
                  </a:cubicBezTo>
                  <a:cubicBezTo>
                    <a:pt x="6061" y="16759"/>
                    <a:pt x="6708" y="15633"/>
                    <a:pt x="6732" y="14411"/>
                  </a:cubicBezTo>
                  <a:cubicBezTo>
                    <a:pt x="6756" y="14267"/>
                    <a:pt x="6696" y="14124"/>
                    <a:pt x="6588" y="14040"/>
                  </a:cubicBezTo>
                  <a:cubicBezTo>
                    <a:pt x="6553" y="14017"/>
                    <a:pt x="6515" y="14008"/>
                    <a:pt x="6476" y="14008"/>
                  </a:cubicBezTo>
                  <a:cubicBezTo>
                    <a:pt x="6370" y="14008"/>
                    <a:pt x="6257" y="14078"/>
                    <a:pt x="6169" y="14148"/>
                  </a:cubicBezTo>
                  <a:cubicBezTo>
                    <a:pt x="5690" y="14567"/>
                    <a:pt x="5343" y="15130"/>
                    <a:pt x="5175" y="15753"/>
                  </a:cubicBezTo>
                  <a:cubicBezTo>
                    <a:pt x="5067" y="16136"/>
                    <a:pt x="4995" y="16531"/>
                    <a:pt x="4960" y="16938"/>
                  </a:cubicBezTo>
                  <a:cubicBezTo>
                    <a:pt x="4840" y="15884"/>
                    <a:pt x="4672" y="14842"/>
                    <a:pt x="4433" y="13812"/>
                  </a:cubicBezTo>
                  <a:cubicBezTo>
                    <a:pt x="4624" y="13525"/>
                    <a:pt x="4804" y="13237"/>
                    <a:pt x="4995" y="12950"/>
                  </a:cubicBezTo>
                  <a:cubicBezTo>
                    <a:pt x="5151" y="12710"/>
                    <a:pt x="5295" y="12459"/>
                    <a:pt x="5415" y="12195"/>
                  </a:cubicBezTo>
                  <a:cubicBezTo>
                    <a:pt x="5594" y="11800"/>
                    <a:pt x="5678" y="11381"/>
                    <a:pt x="5666" y="10962"/>
                  </a:cubicBezTo>
                  <a:cubicBezTo>
                    <a:pt x="5678" y="10854"/>
                    <a:pt x="5654" y="10758"/>
                    <a:pt x="5618" y="10662"/>
                  </a:cubicBezTo>
                  <a:cubicBezTo>
                    <a:pt x="5570" y="10567"/>
                    <a:pt x="5475" y="10519"/>
                    <a:pt x="5367" y="10519"/>
                  </a:cubicBezTo>
                  <a:cubicBezTo>
                    <a:pt x="5295" y="10531"/>
                    <a:pt x="5235" y="10567"/>
                    <a:pt x="5187" y="10626"/>
                  </a:cubicBezTo>
                  <a:cubicBezTo>
                    <a:pt x="5031" y="10806"/>
                    <a:pt x="4924" y="11010"/>
                    <a:pt x="4840" y="11225"/>
                  </a:cubicBezTo>
                  <a:cubicBezTo>
                    <a:pt x="4552" y="11956"/>
                    <a:pt x="4397" y="12722"/>
                    <a:pt x="4373" y="13513"/>
                  </a:cubicBezTo>
                  <a:cubicBezTo>
                    <a:pt x="4121" y="12375"/>
                    <a:pt x="3810" y="11237"/>
                    <a:pt x="3522" y="10099"/>
                  </a:cubicBezTo>
                  <a:cubicBezTo>
                    <a:pt x="3870" y="9728"/>
                    <a:pt x="4157" y="9309"/>
                    <a:pt x="4373" y="8842"/>
                  </a:cubicBezTo>
                  <a:cubicBezTo>
                    <a:pt x="4600" y="8375"/>
                    <a:pt x="4672" y="7848"/>
                    <a:pt x="4588" y="7333"/>
                  </a:cubicBezTo>
                  <a:cubicBezTo>
                    <a:pt x="4588" y="7237"/>
                    <a:pt x="4540" y="7153"/>
                    <a:pt x="4456" y="7105"/>
                  </a:cubicBezTo>
                  <a:cubicBezTo>
                    <a:pt x="4433" y="7093"/>
                    <a:pt x="4403" y="7087"/>
                    <a:pt x="4373" y="7087"/>
                  </a:cubicBezTo>
                  <a:cubicBezTo>
                    <a:pt x="4343" y="7087"/>
                    <a:pt x="4313" y="7093"/>
                    <a:pt x="4289" y="7105"/>
                  </a:cubicBezTo>
                  <a:cubicBezTo>
                    <a:pt x="4073" y="7189"/>
                    <a:pt x="3953" y="7405"/>
                    <a:pt x="3870" y="7620"/>
                  </a:cubicBezTo>
                  <a:cubicBezTo>
                    <a:pt x="3570" y="8339"/>
                    <a:pt x="3438" y="9117"/>
                    <a:pt x="3474" y="9896"/>
                  </a:cubicBezTo>
                  <a:cubicBezTo>
                    <a:pt x="3175" y="8722"/>
                    <a:pt x="2887" y="7560"/>
                    <a:pt x="2684" y="6375"/>
                  </a:cubicBezTo>
                  <a:cubicBezTo>
                    <a:pt x="3043" y="5860"/>
                    <a:pt x="3319" y="5297"/>
                    <a:pt x="3522" y="4710"/>
                  </a:cubicBezTo>
                  <a:cubicBezTo>
                    <a:pt x="3630" y="4410"/>
                    <a:pt x="3678" y="4099"/>
                    <a:pt x="3630" y="3799"/>
                  </a:cubicBezTo>
                  <a:cubicBezTo>
                    <a:pt x="3608" y="3657"/>
                    <a:pt x="3507" y="3495"/>
                    <a:pt x="3371" y="3495"/>
                  </a:cubicBezTo>
                  <a:cubicBezTo>
                    <a:pt x="3358" y="3495"/>
                    <a:pt x="3344" y="3497"/>
                    <a:pt x="3331" y="3500"/>
                  </a:cubicBezTo>
                  <a:cubicBezTo>
                    <a:pt x="3247" y="3536"/>
                    <a:pt x="3187" y="3596"/>
                    <a:pt x="3151" y="3680"/>
                  </a:cubicBezTo>
                  <a:cubicBezTo>
                    <a:pt x="2792" y="4279"/>
                    <a:pt x="2588" y="4973"/>
                    <a:pt x="2552" y="5680"/>
                  </a:cubicBezTo>
                  <a:cubicBezTo>
                    <a:pt x="2420" y="4830"/>
                    <a:pt x="2337" y="3967"/>
                    <a:pt x="2313" y="3105"/>
                  </a:cubicBezTo>
                  <a:cubicBezTo>
                    <a:pt x="2372" y="2722"/>
                    <a:pt x="2456" y="2338"/>
                    <a:pt x="2564" y="1979"/>
                  </a:cubicBezTo>
                  <a:cubicBezTo>
                    <a:pt x="2744" y="1392"/>
                    <a:pt x="2684" y="949"/>
                    <a:pt x="2540" y="362"/>
                  </a:cubicBezTo>
                  <a:cubicBezTo>
                    <a:pt x="2516" y="218"/>
                    <a:pt x="2432" y="87"/>
                    <a:pt x="2313" y="15"/>
                  </a:cubicBezTo>
                  <a:cubicBezTo>
                    <a:pt x="2285" y="5"/>
                    <a:pt x="2258" y="1"/>
                    <a:pt x="22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85;p32"/>
            <p:cNvSpPr/>
            <p:nvPr/>
          </p:nvSpPr>
          <p:spPr>
            <a:xfrm>
              <a:off x="5200332" y="1560016"/>
              <a:ext cx="207642" cy="127246"/>
            </a:xfrm>
            <a:custGeom>
              <a:avLst/>
              <a:gdLst/>
              <a:ahLst/>
              <a:cxnLst/>
              <a:rect l="l" t="t" r="r" b="b"/>
              <a:pathLst>
                <a:path w="4995" h="3061" extrusionOk="0">
                  <a:moveTo>
                    <a:pt x="2271" y="0"/>
                  </a:moveTo>
                  <a:cubicBezTo>
                    <a:pt x="1917" y="0"/>
                    <a:pt x="1570" y="76"/>
                    <a:pt x="1258" y="281"/>
                  </a:cubicBezTo>
                  <a:cubicBezTo>
                    <a:pt x="1006" y="461"/>
                    <a:pt x="803" y="677"/>
                    <a:pt x="647" y="928"/>
                  </a:cubicBezTo>
                  <a:cubicBezTo>
                    <a:pt x="216" y="1563"/>
                    <a:pt x="0" y="2306"/>
                    <a:pt x="0" y="3060"/>
                  </a:cubicBezTo>
                  <a:lnTo>
                    <a:pt x="4994" y="1659"/>
                  </a:lnTo>
                  <a:cubicBezTo>
                    <a:pt x="4551" y="988"/>
                    <a:pt x="4288" y="485"/>
                    <a:pt x="3545" y="246"/>
                  </a:cubicBezTo>
                  <a:cubicBezTo>
                    <a:pt x="3144" y="114"/>
                    <a:pt x="2702" y="0"/>
                    <a:pt x="2271" y="0"/>
                  </a:cubicBezTo>
                  <a:close/>
                </a:path>
              </a:pathLst>
            </a:custGeom>
            <a:solidFill>
              <a:srgbClr val="FFA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586;p32"/>
            <p:cNvSpPr/>
            <p:nvPr/>
          </p:nvSpPr>
          <p:spPr>
            <a:xfrm>
              <a:off x="4916534" y="949935"/>
              <a:ext cx="899700" cy="1193433"/>
            </a:xfrm>
            <a:custGeom>
              <a:avLst/>
              <a:gdLst/>
              <a:ahLst/>
              <a:cxnLst/>
              <a:rect l="l" t="t" r="r" b="b"/>
              <a:pathLst>
                <a:path w="21643" h="28709" extrusionOk="0">
                  <a:moveTo>
                    <a:pt x="9812" y="0"/>
                  </a:moveTo>
                  <a:cubicBezTo>
                    <a:pt x="8079" y="0"/>
                    <a:pt x="6074" y="751"/>
                    <a:pt x="4911" y="1280"/>
                  </a:cubicBezTo>
                  <a:cubicBezTo>
                    <a:pt x="3497" y="1926"/>
                    <a:pt x="2503" y="2645"/>
                    <a:pt x="1785" y="4034"/>
                  </a:cubicBezTo>
                  <a:cubicBezTo>
                    <a:pt x="1138" y="5316"/>
                    <a:pt x="850" y="6753"/>
                    <a:pt x="946" y="8178"/>
                  </a:cubicBezTo>
                  <a:cubicBezTo>
                    <a:pt x="1054" y="10179"/>
                    <a:pt x="1797" y="12095"/>
                    <a:pt x="2755" y="13832"/>
                  </a:cubicBezTo>
                  <a:cubicBezTo>
                    <a:pt x="1521" y="15305"/>
                    <a:pt x="407" y="17006"/>
                    <a:pt x="204" y="18922"/>
                  </a:cubicBezTo>
                  <a:cubicBezTo>
                    <a:pt x="0" y="20838"/>
                    <a:pt x="934" y="22982"/>
                    <a:pt x="2743" y="23641"/>
                  </a:cubicBezTo>
                  <a:cubicBezTo>
                    <a:pt x="2156" y="24443"/>
                    <a:pt x="2623" y="25593"/>
                    <a:pt x="3282" y="26348"/>
                  </a:cubicBezTo>
                  <a:cubicBezTo>
                    <a:pt x="3821" y="26970"/>
                    <a:pt x="4515" y="27497"/>
                    <a:pt x="5318" y="27653"/>
                  </a:cubicBezTo>
                  <a:cubicBezTo>
                    <a:pt x="5466" y="27684"/>
                    <a:pt x="5617" y="27699"/>
                    <a:pt x="5769" y="27699"/>
                  </a:cubicBezTo>
                  <a:cubicBezTo>
                    <a:pt x="6451" y="27699"/>
                    <a:pt x="7133" y="27393"/>
                    <a:pt x="7486" y="26815"/>
                  </a:cubicBezTo>
                  <a:lnTo>
                    <a:pt x="15498" y="28360"/>
                  </a:lnTo>
                  <a:cubicBezTo>
                    <a:pt x="15886" y="28600"/>
                    <a:pt x="16334" y="28709"/>
                    <a:pt x="16788" y="28709"/>
                  </a:cubicBezTo>
                  <a:cubicBezTo>
                    <a:pt x="17261" y="28709"/>
                    <a:pt x="17742" y="28591"/>
                    <a:pt x="18169" y="28384"/>
                  </a:cubicBezTo>
                  <a:cubicBezTo>
                    <a:pt x="18996" y="27977"/>
                    <a:pt x="19655" y="27270"/>
                    <a:pt x="20217" y="26539"/>
                  </a:cubicBezTo>
                  <a:cubicBezTo>
                    <a:pt x="20577" y="26084"/>
                    <a:pt x="20864" y="25593"/>
                    <a:pt x="21080" y="25066"/>
                  </a:cubicBezTo>
                  <a:cubicBezTo>
                    <a:pt x="21643" y="23449"/>
                    <a:pt x="21092" y="21665"/>
                    <a:pt x="19714" y="20671"/>
                  </a:cubicBezTo>
                  <a:cubicBezTo>
                    <a:pt x="19559" y="20575"/>
                    <a:pt x="19403" y="20467"/>
                    <a:pt x="19355" y="20299"/>
                  </a:cubicBezTo>
                  <a:cubicBezTo>
                    <a:pt x="19331" y="20132"/>
                    <a:pt x="19355" y="19976"/>
                    <a:pt x="19427" y="19832"/>
                  </a:cubicBezTo>
                  <a:cubicBezTo>
                    <a:pt x="21032" y="15652"/>
                    <a:pt x="16912" y="12778"/>
                    <a:pt x="16660" y="8777"/>
                  </a:cubicBezTo>
                  <a:cubicBezTo>
                    <a:pt x="16600" y="7807"/>
                    <a:pt x="16708" y="6813"/>
                    <a:pt x="16445" y="5879"/>
                  </a:cubicBezTo>
                  <a:cubicBezTo>
                    <a:pt x="16145" y="4801"/>
                    <a:pt x="15391" y="3903"/>
                    <a:pt x="14684" y="3052"/>
                  </a:cubicBezTo>
                  <a:cubicBezTo>
                    <a:pt x="14254" y="2545"/>
                    <a:pt x="13713" y="1997"/>
                    <a:pt x="13069" y="1997"/>
                  </a:cubicBezTo>
                  <a:cubicBezTo>
                    <a:pt x="13013" y="1997"/>
                    <a:pt x="12957" y="2002"/>
                    <a:pt x="12899" y="2010"/>
                  </a:cubicBezTo>
                  <a:cubicBezTo>
                    <a:pt x="12448" y="496"/>
                    <a:pt x="11220" y="0"/>
                    <a:pt x="9812"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587;p32"/>
            <p:cNvSpPr/>
            <p:nvPr/>
          </p:nvSpPr>
          <p:spPr>
            <a:xfrm>
              <a:off x="5274992" y="1396937"/>
              <a:ext cx="175800" cy="253951"/>
            </a:xfrm>
            <a:custGeom>
              <a:avLst/>
              <a:gdLst/>
              <a:ahLst/>
              <a:cxnLst/>
              <a:rect l="l" t="t" r="r" b="b"/>
              <a:pathLst>
                <a:path w="4229" h="6109" extrusionOk="0">
                  <a:moveTo>
                    <a:pt x="2240" y="0"/>
                  </a:moveTo>
                  <a:lnTo>
                    <a:pt x="1" y="863"/>
                  </a:lnTo>
                  <a:cubicBezTo>
                    <a:pt x="480" y="2588"/>
                    <a:pt x="815" y="4336"/>
                    <a:pt x="1007" y="6109"/>
                  </a:cubicBezTo>
                  <a:cubicBezTo>
                    <a:pt x="1977" y="6085"/>
                    <a:pt x="2935" y="6037"/>
                    <a:pt x="3881" y="5953"/>
                  </a:cubicBezTo>
                  <a:cubicBezTo>
                    <a:pt x="3965" y="5953"/>
                    <a:pt x="4049" y="5941"/>
                    <a:pt x="4121" y="5893"/>
                  </a:cubicBezTo>
                  <a:cubicBezTo>
                    <a:pt x="4229" y="5821"/>
                    <a:pt x="4205" y="5678"/>
                    <a:pt x="4157" y="5570"/>
                  </a:cubicBezTo>
                  <a:cubicBezTo>
                    <a:pt x="3522" y="3713"/>
                    <a:pt x="2875" y="1857"/>
                    <a:pt x="224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588;p32"/>
            <p:cNvSpPr/>
            <p:nvPr/>
          </p:nvSpPr>
          <p:spPr>
            <a:xfrm>
              <a:off x="4830401" y="1734486"/>
              <a:ext cx="508858" cy="689646"/>
            </a:xfrm>
            <a:custGeom>
              <a:avLst/>
              <a:gdLst/>
              <a:ahLst/>
              <a:cxnLst/>
              <a:rect l="l" t="t" r="r" b="b"/>
              <a:pathLst>
                <a:path w="12241" h="16590" extrusionOk="0">
                  <a:moveTo>
                    <a:pt x="8779" y="1"/>
                  </a:moveTo>
                  <a:cubicBezTo>
                    <a:pt x="7067" y="5271"/>
                    <a:pt x="4048" y="10002"/>
                    <a:pt x="0" y="13775"/>
                  </a:cubicBezTo>
                  <a:cubicBezTo>
                    <a:pt x="395" y="14757"/>
                    <a:pt x="862" y="15691"/>
                    <a:pt x="1413" y="16589"/>
                  </a:cubicBezTo>
                  <a:cubicBezTo>
                    <a:pt x="3917" y="15152"/>
                    <a:pt x="5737" y="12996"/>
                    <a:pt x="7677" y="10936"/>
                  </a:cubicBezTo>
                  <a:cubicBezTo>
                    <a:pt x="9618" y="8864"/>
                    <a:pt x="11163" y="6457"/>
                    <a:pt x="12241" y="3822"/>
                  </a:cubicBezTo>
                  <a:lnTo>
                    <a:pt x="8779" y="1"/>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589;p32"/>
            <p:cNvSpPr/>
            <p:nvPr/>
          </p:nvSpPr>
          <p:spPr>
            <a:xfrm>
              <a:off x="3838582" y="1734486"/>
              <a:ext cx="508900" cy="689646"/>
            </a:xfrm>
            <a:custGeom>
              <a:avLst/>
              <a:gdLst/>
              <a:ahLst/>
              <a:cxnLst/>
              <a:rect l="l" t="t" r="r" b="b"/>
              <a:pathLst>
                <a:path w="12242" h="16590" extrusionOk="0">
                  <a:moveTo>
                    <a:pt x="3462" y="1"/>
                  </a:moveTo>
                  <a:lnTo>
                    <a:pt x="1" y="3834"/>
                  </a:lnTo>
                  <a:cubicBezTo>
                    <a:pt x="1079" y="6457"/>
                    <a:pt x="2624" y="8864"/>
                    <a:pt x="4564" y="10936"/>
                  </a:cubicBezTo>
                  <a:cubicBezTo>
                    <a:pt x="6504" y="12996"/>
                    <a:pt x="8325" y="15152"/>
                    <a:pt x="10828" y="16589"/>
                  </a:cubicBezTo>
                  <a:cubicBezTo>
                    <a:pt x="11367" y="15691"/>
                    <a:pt x="11846" y="14757"/>
                    <a:pt x="12241" y="13775"/>
                  </a:cubicBezTo>
                  <a:cubicBezTo>
                    <a:pt x="8193" y="10002"/>
                    <a:pt x="5175" y="5271"/>
                    <a:pt x="3462" y="1"/>
                  </a:cubicBezTo>
                  <a:close/>
                </a:path>
              </a:pathLst>
            </a:custGeom>
            <a:solidFill>
              <a:srgbClr val="EF8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590;p32"/>
            <p:cNvSpPr/>
            <p:nvPr/>
          </p:nvSpPr>
          <p:spPr>
            <a:xfrm>
              <a:off x="3353627" y="907409"/>
              <a:ext cx="917658" cy="1171650"/>
            </a:xfrm>
            <a:custGeom>
              <a:avLst/>
              <a:gdLst/>
              <a:ahLst/>
              <a:cxnLst/>
              <a:rect l="l" t="t" r="r" b="b"/>
              <a:pathLst>
                <a:path w="22075" h="28185" extrusionOk="0">
                  <a:moveTo>
                    <a:pt x="12575" y="1"/>
                  </a:moveTo>
                  <a:cubicBezTo>
                    <a:pt x="11332" y="1"/>
                    <a:pt x="10092" y="311"/>
                    <a:pt x="8972" y="925"/>
                  </a:cubicBezTo>
                  <a:cubicBezTo>
                    <a:pt x="8624" y="1117"/>
                    <a:pt x="8313" y="1344"/>
                    <a:pt x="8038" y="1620"/>
                  </a:cubicBezTo>
                  <a:cubicBezTo>
                    <a:pt x="7870" y="1835"/>
                    <a:pt x="7690" y="2039"/>
                    <a:pt x="7487" y="2219"/>
                  </a:cubicBezTo>
                  <a:cubicBezTo>
                    <a:pt x="7271" y="2350"/>
                    <a:pt x="7043" y="2458"/>
                    <a:pt x="6804" y="2554"/>
                  </a:cubicBezTo>
                  <a:cubicBezTo>
                    <a:pt x="4935" y="3428"/>
                    <a:pt x="4289" y="6519"/>
                    <a:pt x="4205" y="8351"/>
                  </a:cubicBezTo>
                  <a:cubicBezTo>
                    <a:pt x="4133" y="9716"/>
                    <a:pt x="4277" y="11094"/>
                    <a:pt x="4349" y="12471"/>
                  </a:cubicBezTo>
                  <a:cubicBezTo>
                    <a:pt x="4420" y="13789"/>
                    <a:pt x="4385" y="15250"/>
                    <a:pt x="3498" y="16220"/>
                  </a:cubicBezTo>
                  <a:cubicBezTo>
                    <a:pt x="3019" y="16747"/>
                    <a:pt x="2360" y="17058"/>
                    <a:pt x="1797" y="17478"/>
                  </a:cubicBezTo>
                  <a:cubicBezTo>
                    <a:pt x="755" y="18244"/>
                    <a:pt x="1" y="19502"/>
                    <a:pt x="145" y="20771"/>
                  </a:cubicBezTo>
                  <a:cubicBezTo>
                    <a:pt x="286" y="21923"/>
                    <a:pt x="1324" y="22986"/>
                    <a:pt x="2454" y="22986"/>
                  </a:cubicBezTo>
                  <a:cubicBezTo>
                    <a:pt x="2570" y="22986"/>
                    <a:pt x="2687" y="22974"/>
                    <a:pt x="2804" y="22951"/>
                  </a:cubicBezTo>
                  <a:lnTo>
                    <a:pt x="2804" y="22951"/>
                  </a:lnTo>
                  <a:cubicBezTo>
                    <a:pt x="2612" y="25418"/>
                    <a:pt x="4504" y="27550"/>
                    <a:pt x="6972" y="27682"/>
                  </a:cubicBezTo>
                  <a:cubicBezTo>
                    <a:pt x="7017" y="27684"/>
                    <a:pt x="7064" y="27686"/>
                    <a:pt x="7111" y="27686"/>
                  </a:cubicBezTo>
                  <a:cubicBezTo>
                    <a:pt x="7563" y="27686"/>
                    <a:pt x="8038" y="27573"/>
                    <a:pt x="8277" y="27215"/>
                  </a:cubicBezTo>
                  <a:lnTo>
                    <a:pt x="14745" y="27790"/>
                  </a:lnTo>
                  <a:cubicBezTo>
                    <a:pt x="15230" y="28078"/>
                    <a:pt x="15795" y="28185"/>
                    <a:pt x="16365" y="28185"/>
                  </a:cubicBezTo>
                  <a:cubicBezTo>
                    <a:pt x="16624" y="28185"/>
                    <a:pt x="16885" y="28163"/>
                    <a:pt x="17140" y="28125"/>
                  </a:cubicBezTo>
                  <a:cubicBezTo>
                    <a:pt x="18170" y="27981"/>
                    <a:pt x="19188" y="27610"/>
                    <a:pt x="19967" y="26916"/>
                  </a:cubicBezTo>
                  <a:cubicBezTo>
                    <a:pt x="20745" y="26221"/>
                    <a:pt x="21260" y="25203"/>
                    <a:pt x="21188" y="24161"/>
                  </a:cubicBezTo>
                  <a:cubicBezTo>
                    <a:pt x="21117" y="23119"/>
                    <a:pt x="20386" y="22125"/>
                    <a:pt x="19380" y="21873"/>
                  </a:cubicBezTo>
                  <a:cubicBezTo>
                    <a:pt x="19931" y="20939"/>
                    <a:pt x="21152" y="20699"/>
                    <a:pt x="21584" y="19657"/>
                  </a:cubicBezTo>
                  <a:cubicBezTo>
                    <a:pt x="22075" y="18484"/>
                    <a:pt x="22015" y="17034"/>
                    <a:pt x="21548" y="15873"/>
                  </a:cubicBezTo>
                  <a:cubicBezTo>
                    <a:pt x="21164" y="14926"/>
                    <a:pt x="20494" y="14100"/>
                    <a:pt x="20170" y="13130"/>
                  </a:cubicBezTo>
                  <a:cubicBezTo>
                    <a:pt x="19356" y="10734"/>
                    <a:pt x="20398" y="8147"/>
                    <a:pt x="19727" y="5704"/>
                  </a:cubicBezTo>
                  <a:cubicBezTo>
                    <a:pt x="19128" y="3536"/>
                    <a:pt x="17823" y="1704"/>
                    <a:pt x="15751" y="710"/>
                  </a:cubicBezTo>
                  <a:cubicBezTo>
                    <a:pt x="14742" y="236"/>
                    <a:pt x="13657" y="1"/>
                    <a:pt x="1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591;p32"/>
            <p:cNvSpPr/>
            <p:nvPr/>
          </p:nvSpPr>
          <p:spPr>
            <a:xfrm>
              <a:off x="3794269" y="1579346"/>
              <a:ext cx="215624" cy="193051"/>
            </a:xfrm>
            <a:custGeom>
              <a:avLst/>
              <a:gdLst/>
              <a:ahLst/>
              <a:cxnLst/>
              <a:rect l="l" t="t" r="r" b="b"/>
              <a:pathLst>
                <a:path w="5187" h="4644" extrusionOk="0">
                  <a:moveTo>
                    <a:pt x="1759" y="0"/>
                  </a:moveTo>
                  <a:cubicBezTo>
                    <a:pt x="1078" y="0"/>
                    <a:pt x="395" y="286"/>
                    <a:pt x="1" y="846"/>
                  </a:cubicBezTo>
                  <a:lnTo>
                    <a:pt x="5187" y="4643"/>
                  </a:lnTo>
                  <a:cubicBezTo>
                    <a:pt x="5067" y="3721"/>
                    <a:pt x="4887" y="2799"/>
                    <a:pt x="4480" y="1972"/>
                  </a:cubicBezTo>
                  <a:cubicBezTo>
                    <a:pt x="4061" y="1134"/>
                    <a:pt x="3378" y="403"/>
                    <a:pt x="2492" y="116"/>
                  </a:cubicBezTo>
                  <a:cubicBezTo>
                    <a:pt x="2257" y="39"/>
                    <a:pt x="2008" y="0"/>
                    <a:pt x="1759" y="0"/>
                  </a:cubicBezTo>
                  <a:close/>
                </a:path>
              </a:pathLst>
            </a:custGeom>
            <a:solidFill>
              <a:srgbClr val="AF2D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592;p32"/>
            <p:cNvSpPr/>
            <p:nvPr/>
          </p:nvSpPr>
          <p:spPr>
            <a:xfrm>
              <a:off x="4481878" y="1399930"/>
              <a:ext cx="72706" cy="72041"/>
            </a:xfrm>
            <a:custGeom>
              <a:avLst/>
              <a:gdLst/>
              <a:ahLst/>
              <a:cxnLst/>
              <a:rect l="l" t="t" r="r" b="b"/>
              <a:pathLst>
                <a:path w="1749" h="1733" extrusionOk="0">
                  <a:moveTo>
                    <a:pt x="1389" y="0"/>
                  </a:moveTo>
                  <a:lnTo>
                    <a:pt x="0" y="108"/>
                  </a:lnTo>
                  <a:cubicBezTo>
                    <a:pt x="479" y="479"/>
                    <a:pt x="671" y="1102"/>
                    <a:pt x="1066" y="1569"/>
                  </a:cubicBezTo>
                  <a:cubicBezTo>
                    <a:pt x="1138" y="1651"/>
                    <a:pt x="1235" y="1733"/>
                    <a:pt x="1337" y="1733"/>
                  </a:cubicBezTo>
                  <a:cubicBezTo>
                    <a:pt x="1354" y="1733"/>
                    <a:pt x="1372" y="1730"/>
                    <a:pt x="1389" y="1725"/>
                  </a:cubicBezTo>
                  <a:cubicBezTo>
                    <a:pt x="1509" y="1689"/>
                    <a:pt x="1557" y="1581"/>
                    <a:pt x="1593" y="1474"/>
                  </a:cubicBezTo>
                  <a:cubicBezTo>
                    <a:pt x="1749" y="982"/>
                    <a:pt x="1677" y="443"/>
                    <a:pt x="1389" y="0"/>
                  </a:cubicBezTo>
                  <a:close/>
                </a:path>
              </a:pathLst>
            </a:custGeom>
            <a:solidFill>
              <a:srgbClr val="E78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593;p32"/>
            <p:cNvSpPr/>
            <p:nvPr/>
          </p:nvSpPr>
          <p:spPr>
            <a:xfrm>
              <a:off x="3668810" y="1399930"/>
              <a:ext cx="237531" cy="307369"/>
            </a:xfrm>
            <a:custGeom>
              <a:avLst/>
              <a:gdLst/>
              <a:ahLst/>
              <a:cxnLst/>
              <a:rect l="l" t="t" r="r" b="b"/>
              <a:pathLst>
                <a:path w="5714" h="7394" extrusionOk="0">
                  <a:moveTo>
                    <a:pt x="4624" y="0"/>
                  </a:moveTo>
                  <a:lnTo>
                    <a:pt x="2228" y="144"/>
                  </a:lnTo>
                  <a:cubicBezTo>
                    <a:pt x="1713" y="2336"/>
                    <a:pt x="0" y="6396"/>
                    <a:pt x="3294" y="7211"/>
                  </a:cubicBezTo>
                  <a:cubicBezTo>
                    <a:pt x="3546" y="7279"/>
                    <a:pt x="4113" y="7394"/>
                    <a:pt x="4610" y="7394"/>
                  </a:cubicBezTo>
                  <a:cubicBezTo>
                    <a:pt x="4986" y="7394"/>
                    <a:pt x="5321" y="7328"/>
                    <a:pt x="5450" y="7127"/>
                  </a:cubicBezTo>
                  <a:cubicBezTo>
                    <a:pt x="5714" y="6719"/>
                    <a:pt x="4851" y="5402"/>
                    <a:pt x="4707" y="4911"/>
                  </a:cubicBezTo>
                  <a:cubicBezTo>
                    <a:pt x="4264" y="3306"/>
                    <a:pt x="4444" y="1629"/>
                    <a:pt x="4624"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594;p32"/>
            <p:cNvSpPr/>
            <p:nvPr/>
          </p:nvSpPr>
          <p:spPr>
            <a:xfrm>
              <a:off x="3425834" y="1754231"/>
              <a:ext cx="705069" cy="630617"/>
            </a:xfrm>
            <a:custGeom>
              <a:avLst/>
              <a:gdLst/>
              <a:ahLst/>
              <a:cxnLst/>
              <a:rect l="l" t="t" r="r" b="b"/>
              <a:pathLst>
                <a:path w="16961" h="15170" extrusionOk="0">
                  <a:moveTo>
                    <a:pt x="6945" y="0"/>
                  </a:moveTo>
                  <a:cubicBezTo>
                    <a:pt x="5881" y="0"/>
                    <a:pt x="5325" y="603"/>
                    <a:pt x="5223" y="1861"/>
                  </a:cubicBezTo>
                  <a:cubicBezTo>
                    <a:pt x="5091" y="3347"/>
                    <a:pt x="6157" y="5658"/>
                    <a:pt x="5151" y="6784"/>
                  </a:cubicBezTo>
                  <a:cubicBezTo>
                    <a:pt x="3809" y="8281"/>
                    <a:pt x="2121" y="9431"/>
                    <a:pt x="815" y="10916"/>
                  </a:cubicBezTo>
                  <a:cubicBezTo>
                    <a:pt x="552" y="11216"/>
                    <a:pt x="300" y="11527"/>
                    <a:pt x="72" y="11862"/>
                  </a:cubicBezTo>
                  <a:cubicBezTo>
                    <a:pt x="25" y="11910"/>
                    <a:pt x="1" y="11982"/>
                    <a:pt x="1" y="12066"/>
                  </a:cubicBezTo>
                  <a:cubicBezTo>
                    <a:pt x="13" y="12138"/>
                    <a:pt x="49" y="12210"/>
                    <a:pt x="108" y="12258"/>
                  </a:cubicBezTo>
                  <a:cubicBezTo>
                    <a:pt x="1234" y="13431"/>
                    <a:pt x="3139" y="14078"/>
                    <a:pt x="4720" y="14150"/>
                  </a:cubicBezTo>
                  <a:cubicBezTo>
                    <a:pt x="5630" y="14198"/>
                    <a:pt x="6516" y="14665"/>
                    <a:pt x="7402" y="14845"/>
                  </a:cubicBezTo>
                  <a:cubicBezTo>
                    <a:pt x="8409" y="15060"/>
                    <a:pt x="9451" y="15168"/>
                    <a:pt x="10481" y="15168"/>
                  </a:cubicBezTo>
                  <a:cubicBezTo>
                    <a:pt x="10583" y="15169"/>
                    <a:pt x="10684" y="15170"/>
                    <a:pt x="10786" y="15170"/>
                  </a:cubicBezTo>
                  <a:cubicBezTo>
                    <a:pt x="11712" y="15170"/>
                    <a:pt x="12631" y="15120"/>
                    <a:pt x="13559" y="15012"/>
                  </a:cubicBezTo>
                  <a:cubicBezTo>
                    <a:pt x="13511" y="15012"/>
                    <a:pt x="13930" y="14952"/>
                    <a:pt x="13990" y="14940"/>
                  </a:cubicBezTo>
                  <a:cubicBezTo>
                    <a:pt x="14181" y="14905"/>
                    <a:pt x="14385" y="14869"/>
                    <a:pt x="14589" y="14821"/>
                  </a:cubicBezTo>
                  <a:cubicBezTo>
                    <a:pt x="14972" y="14725"/>
                    <a:pt x="15343" y="14617"/>
                    <a:pt x="15715" y="14473"/>
                  </a:cubicBezTo>
                  <a:cubicBezTo>
                    <a:pt x="16146" y="14270"/>
                    <a:pt x="16565" y="14042"/>
                    <a:pt x="16960" y="13779"/>
                  </a:cubicBezTo>
                  <a:cubicBezTo>
                    <a:pt x="16086" y="12341"/>
                    <a:pt x="14912" y="10964"/>
                    <a:pt x="13822" y="9706"/>
                  </a:cubicBezTo>
                  <a:cubicBezTo>
                    <a:pt x="13762" y="9659"/>
                    <a:pt x="13714" y="9587"/>
                    <a:pt x="13690" y="9515"/>
                  </a:cubicBezTo>
                  <a:cubicBezTo>
                    <a:pt x="13678" y="9431"/>
                    <a:pt x="13690" y="9347"/>
                    <a:pt x="13714" y="9275"/>
                  </a:cubicBezTo>
                  <a:cubicBezTo>
                    <a:pt x="14062" y="7970"/>
                    <a:pt x="14673" y="6784"/>
                    <a:pt x="14996" y="5479"/>
                  </a:cubicBezTo>
                  <a:cubicBezTo>
                    <a:pt x="15259" y="4401"/>
                    <a:pt x="16038" y="2784"/>
                    <a:pt x="15092" y="1814"/>
                  </a:cubicBezTo>
                  <a:cubicBezTo>
                    <a:pt x="14720" y="1442"/>
                    <a:pt x="14170" y="1323"/>
                    <a:pt x="13655" y="1215"/>
                  </a:cubicBezTo>
                  <a:cubicBezTo>
                    <a:pt x="11618" y="831"/>
                    <a:pt x="9582" y="400"/>
                    <a:pt x="7534" y="53"/>
                  </a:cubicBezTo>
                  <a:cubicBezTo>
                    <a:pt x="7323" y="18"/>
                    <a:pt x="7126" y="0"/>
                    <a:pt x="6945"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595;p32"/>
            <p:cNvSpPr/>
            <p:nvPr/>
          </p:nvSpPr>
          <p:spPr>
            <a:xfrm>
              <a:off x="3811687" y="1095762"/>
              <a:ext cx="346070" cy="948336"/>
            </a:xfrm>
            <a:custGeom>
              <a:avLst/>
              <a:gdLst/>
              <a:ahLst/>
              <a:cxnLst/>
              <a:rect l="l" t="t" r="r" b="b"/>
              <a:pathLst>
                <a:path w="8325" h="22813" extrusionOk="0">
                  <a:moveTo>
                    <a:pt x="5548" y="1"/>
                  </a:moveTo>
                  <a:cubicBezTo>
                    <a:pt x="5353" y="1"/>
                    <a:pt x="5117" y="210"/>
                    <a:pt x="5091" y="430"/>
                  </a:cubicBezTo>
                  <a:cubicBezTo>
                    <a:pt x="5055" y="754"/>
                    <a:pt x="5211" y="1077"/>
                    <a:pt x="5187" y="1401"/>
                  </a:cubicBezTo>
                  <a:cubicBezTo>
                    <a:pt x="5139" y="1772"/>
                    <a:pt x="4852" y="2071"/>
                    <a:pt x="4480" y="2131"/>
                  </a:cubicBezTo>
                  <a:cubicBezTo>
                    <a:pt x="5007" y="2790"/>
                    <a:pt x="5079" y="3700"/>
                    <a:pt x="4672" y="4431"/>
                  </a:cubicBezTo>
                  <a:cubicBezTo>
                    <a:pt x="4073" y="5449"/>
                    <a:pt x="2744" y="5736"/>
                    <a:pt x="1881" y="6539"/>
                  </a:cubicBezTo>
                  <a:cubicBezTo>
                    <a:pt x="1091" y="7257"/>
                    <a:pt x="743" y="8371"/>
                    <a:pt x="767" y="9449"/>
                  </a:cubicBezTo>
                  <a:cubicBezTo>
                    <a:pt x="791" y="10515"/>
                    <a:pt x="1139" y="11557"/>
                    <a:pt x="1570" y="12539"/>
                  </a:cubicBezTo>
                  <a:cubicBezTo>
                    <a:pt x="1953" y="13402"/>
                    <a:pt x="2396" y="14252"/>
                    <a:pt x="2552" y="15198"/>
                  </a:cubicBezTo>
                  <a:cubicBezTo>
                    <a:pt x="2732" y="16300"/>
                    <a:pt x="2444" y="17450"/>
                    <a:pt x="1953" y="18456"/>
                  </a:cubicBezTo>
                  <a:cubicBezTo>
                    <a:pt x="1450" y="19450"/>
                    <a:pt x="743" y="20336"/>
                    <a:pt x="1" y="21175"/>
                  </a:cubicBezTo>
                  <a:cubicBezTo>
                    <a:pt x="1470" y="22401"/>
                    <a:pt x="3459" y="22812"/>
                    <a:pt x="5395" y="22812"/>
                  </a:cubicBezTo>
                  <a:cubicBezTo>
                    <a:pt x="5558" y="22812"/>
                    <a:pt x="5720" y="22809"/>
                    <a:pt x="5882" y="22804"/>
                  </a:cubicBezTo>
                  <a:cubicBezTo>
                    <a:pt x="6600" y="22780"/>
                    <a:pt x="7439" y="22636"/>
                    <a:pt x="7798" y="22001"/>
                  </a:cubicBezTo>
                  <a:cubicBezTo>
                    <a:pt x="8169" y="21331"/>
                    <a:pt x="7786" y="20492"/>
                    <a:pt x="7415" y="19809"/>
                  </a:cubicBezTo>
                  <a:lnTo>
                    <a:pt x="6289" y="17797"/>
                  </a:lnTo>
                  <a:cubicBezTo>
                    <a:pt x="6696" y="17174"/>
                    <a:pt x="7522" y="16899"/>
                    <a:pt x="7930" y="16276"/>
                  </a:cubicBezTo>
                  <a:cubicBezTo>
                    <a:pt x="8325" y="15677"/>
                    <a:pt x="8265" y="14887"/>
                    <a:pt x="8145" y="14180"/>
                  </a:cubicBezTo>
                  <a:cubicBezTo>
                    <a:pt x="8002" y="13294"/>
                    <a:pt x="7798" y="12420"/>
                    <a:pt x="7546" y="11569"/>
                  </a:cubicBezTo>
                  <a:cubicBezTo>
                    <a:pt x="7271" y="10659"/>
                    <a:pt x="6936" y="9737"/>
                    <a:pt x="6995" y="8779"/>
                  </a:cubicBezTo>
                  <a:cubicBezTo>
                    <a:pt x="7043" y="7940"/>
                    <a:pt x="7415" y="7138"/>
                    <a:pt x="7630" y="6311"/>
                  </a:cubicBezTo>
                  <a:cubicBezTo>
                    <a:pt x="8049" y="4670"/>
                    <a:pt x="7858" y="2922"/>
                    <a:pt x="7079" y="1413"/>
                  </a:cubicBezTo>
                  <a:lnTo>
                    <a:pt x="5750" y="119"/>
                  </a:lnTo>
                  <a:cubicBezTo>
                    <a:pt x="5701" y="36"/>
                    <a:pt x="5628" y="1"/>
                    <a:pt x="5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596;p32"/>
            <p:cNvSpPr/>
            <p:nvPr/>
          </p:nvSpPr>
          <p:spPr>
            <a:xfrm>
              <a:off x="3728547" y="1428322"/>
              <a:ext cx="128992" cy="135435"/>
            </a:xfrm>
            <a:custGeom>
              <a:avLst/>
              <a:gdLst/>
              <a:ahLst/>
              <a:cxnLst/>
              <a:rect l="l" t="t" r="r" b="b"/>
              <a:pathLst>
                <a:path w="3103" h="3258" extrusionOk="0">
                  <a:moveTo>
                    <a:pt x="659" y="0"/>
                  </a:moveTo>
                  <a:cubicBezTo>
                    <a:pt x="444" y="791"/>
                    <a:pt x="156" y="1725"/>
                    <a:pt x="1" y="2635"/>
                  </a:cubicBezTo>
                  <a:cubicBezTo>
                    <a:pt x="971" y="2898"/>
                    <a:pt x="1953" y="3102"/>
                    <a:pt x="2947" y="3234"/>
                  </a:cubicBezTo>
                  <a:cubicBezTo>
                    <a:pt x="2995" y="3234"/>
                    <a:pt x="3043" y="3246"/>
                    <a:pt x="3091" y="3258"/>
                  </a:cubicBezTo>
                  <a:cubicBezTo>
                    <a:pt x="2983" y="2264"/>
                    <a:pt x="2983" y="1270"/>
                    <a:pt x="3103" y="287"/>
                  </a:cubicBezTo>
                  <a:cubicBezTo>
                    <a:pt x="2875" y="287"/>
                    <a:pt x="2660" y="287"/>
                    <a:pt x="2456" y="275"/>
                  </a:cubicBezTo>
                  <a:cubicBezTo>
                    <a:pt x="1845" y="252"/>
                    <a:pt x="1246" y="156"/>
                    <a:pt x="65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597;p32"/>
            <p:cNvSpPr/>
            <p:nvPr/>
          </p:nvSpPr>
          <p:spPr>
            <a:xfrm>
              <a:off x="5073835" y="1617508"/>
              <a:ext cx="636852" cy="767091"/>
            </a:xfrm>
            <a:custGeom>
              <a:avLst/>
              <a:gdLst/>
              <a:ahLst/>
              <a:cxnLst/>
              <a:rect l="l" t="t" r="r" b="b"/>
              <a:pathLst>
                <a:path w="15320" h="18453" extrusionOk="0">
                  <a:moveTo>
                    <a:pt x="9954" y="0"/>
                  </a:moveTo>
                  <a:cubicBezTo>
                    <a:pt x="10062" y="479"/>
                    <a:pt x="9954" y="994"/>
                    <a:pt x="9642" y="1378"/>
                  </a:cubicBezTo>
                  <a:cubicBezTo>
                    <a:pt x="9343" y="1773"/>
                    <a:pt x="8984" y="2096"/>
                    <a:pt x="8564" y="2360"/>
                  </a:cubicBezTo>
                  <a:cubicBezTo>
                    <a:pt x="7415" y="3162"/>
                    <a:pt x="6181" y="3833"/>
                    <a:pt x="4888" y="4372"/>
                  </a:cubicBezTo>
                  <a:cubicBezTo>
                    <a:pt x="4480" y="4552"/>
                    <a:pt x="4025" y="4647"/>
                    <a:pt x="3570" y="4647"/>
                  </a:cubicBezTo>
                  <a:cubicBezTo>
                    <a:pt x="3798" y="5234"/>
                    <a:pt x="3570" y="6109"/>
                    <a:pt x="3618" y="6743"/>
                  </a:cubicBezTo>
                  <a:cubicBezTo>
                    <a:pt x="3654" y="7558"/>
                    <a:pt x="3774" y="8360"/>
                    <a:pt x="3965" y="9151"/>
                  </a:cubicBezTo>
                  <a:cubicBezTo>
                    <a:pt x="3989" y="9247"/>
                    <a:pt x="4001" y="9342"/>
                    <a:pt x="4001" y="9438"/>
                  </a:cubicBezTo>
                  <a:cubicBezTo>
                    <a:pt x="3965" y="9582"/>
                    <a:pt x="3881" y="9702"/>
                    <a:pt x="3786" y="9798"/>
                  </a:cubicBezTo>
                  <a:cubicBezTo>
                    <a:pt x="2229" y="11522"/>
                    <a:pt x="1007" y="13522"/>
                    <a:pt x="157" y="15678"/>
                  </a:cubicBezTo>
                  <a:cubicBezTo>
                    <a:pt x="85" y="15858"/>
                    <a:pt x="37" y="16038"/>
                    <a:pt x="1" y="16217"/>
                  </a:cubicBezTo>
                  <a:cubicBezTo>
                    <a:pt x="288" y="16409"/>
                    <a:pt x="588" y="16589"/>
                    <a:pt x="875" y="16744"/>
                  </a:cubicBezTo>
                  <a:cubicBezTo>
                    <a:pt x="1726" y="17223"/>
                    <a:pt x="2636" y="17595"/>
                    <a:pt x="3570" y="17858"/>
                  </a:cubicBezTo>
                  <a:cubicBezTo>
                    <a:pt x="4982" y="18254"/>
                    <a:pt x="6437" y="18452"/>
                    <a:pt x="7895" y="18452"/>
                  </a:cubicBezTo>
                  <a:cubicBezTo>
                    <a:pt x="8466" y="18452"/>
                    <a:pt x="9037" y="18422"/>
                    <a:pt x="9606" y="18361"/>
                  </a:cubicBezTo>
                  <a:cubicBezTo>
                    <a:pt x="11199" y="18194"/>
                    <a:pt x="12721" y="17750"/>
                    <a:pt x="14014" y="16936"/>
                  </a:cubicBezTo>
                  <a:cubicBezTo>
                    <a:pt x="14314" y="16768"/>
                    <a:pt x="14589" y="16565"/>
                    <a:pt x="14840" y="16349"/>
                  </a:cubicBezTo>
                  <a:cubicBezTo>
                    <a:pt x="14996" y="16217"/>
                    <a:pt x="15140" y="16074"/>
                    <a:pt x="15284" y="15930"/>
                  </a:cubicBezTo>
                  <a:lnTo>
                    <a:pt x="15320" y="15882"/>
                  </a:lnTo>
                  <a:cubicBezTo>
                    <a:pt x="15188" y="15307"/>
                    <a:pt x="14960" y="14768"/>
                    <a:pt x="14625" y="14289"/>
                  </a:cubicBezTo>
                  <a:cubicBezTo>
                    <a:pt x="13894" y="13127"/>
                    <a:pt x="13152" y="11977"/>
                    <a:pt x="12397" y="10840"/>
                  </a:cubicBezTo>
                  <a:cubicBezTo>
                    <a:pt x="12313" y="10732"/>
                    <a:pt x="12253" y="10612"/>
                    <a:pt x="12218" y="10480"/>
                  </a:cubicBezTo>
                  <a:cubicBezTo>
                    <a:pt x="12206" y="10349"/>
                    <a:pt x="12218" y="10229"/>
                    <a:pt x="12265" y="10109"/>
                  </a:cubicBezTo>
                  <a:cubicBezTo>
                    <a:pt x="12792" y="7905"/>
                    <a:pt x="12637" y="5761"/>
                    <a:pt x="12146" y="3593"/>
                  </a:cubicBezTo>
                  <a:cubicBezTo>
                    <a:pt x="11990" y="2863"/>
                    <a:pt x="11714" y="2180"/>
                    <a:pt x="11319" y="1557"/>
                  </a:cubicBezTo>
                  <a:cubicBezTo>
                    <a:pt x="11140" y="1258"/>
                    <a:pt x="10936" y="958"/>
                    <a:pt x="10720" y="671"/>
                  </a:cubicBezTo>
                  <a:cubicBezTo>
                    <a:pt x="10589" y="515"/>
                    <a:pt x="10002" y="156"/>
                    <a:pt x="9954"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598;p32"/>
            <p:cNvSpPr/>
            <p:nvPr/>
          </p:nvSpPr>
          <p:spPr>
            <a:xfrm>
              <a:off x="5073835" y="2169640"/>
              <a:ext cx="636354" cy="214958"/>
            </a:xfrm>
            <a:custGeom>
              <a:avLst/>
              <a:gdLst/>
              <a:ahLst/>
              <a:cxnLst/>
              <a:rect l="l" t="t" r="r" b="b"/>
              <a:pathLst>
                <a:path w="15308" h="5171" extrusionOk="0">
                  <a:moveTo>
                    <a:pt x="13978" y="1"/>
                  </a:moveTo>
                  <a:cubicBezTo>
                    <a:pt x="13080" y="767"/>
                    <a:pt x="12038" y="1330"/>
                    <a:pt x="10900" y="1654"/>
                  </a:cubicBezTo>
                  <a:cubicBezTo>
                    <a:pt x="9936" y="1933"/>
                    <a:pt x="8934" y="2052"/>
                    <a:pt x="7927" y="2052"/>
                  </a:cubicBezTo>
                  <a:cubicBezTo>
                    <a:pt x="6946" y="2052"/>
                    <a:pt x="5959" y="1939"/>
                    <a:pt x="4995" y="1750"/>
                  </a:cubicBezTo>
                  <a:cubicBezTo>
                    <a:pt x="3642" y="1486"/>
                    <a:pt x="2288" y="1043"/>
                    <a:pt x="1103" y="360"/>
                  </a:cubicBezTo>
                  <a:cubicBezTo>
                    <a:pt x="755" y="1019"/>
                    <a:pt x="432" y="1702"/>
                    <a:pt x="169" y="2396"/>
                  </a:cubicBezTo>
                  <a:cubicBezTo>
                    <a:pt x="97" y="2576"/>
                    <a:pt x="37" y="2756"/>
                    <a:pt x="1" y="2935"/>
                  </a:cubicBezTo>
                  <a:cubicBezTo>
                    <a:pt x="288" y="3127"/>
                    <a:pt x="588" y="3295"/>
                    <a:pt x="887" y="3462"/>
                  </a:cubicBezTo>
                  <a:cubicBezTo>
                    <a:pt x="1738" y="3941"/>
                    <a:pt x="2636" y="4313"/>
                    <a:pt x="3582" y="4576"/>
                  </a:cubicBezTo>
                  <a:cubicBezTo>
                    <a:pt x="4985" y="4972"/>
                    <a:pt x="6444" y="5170"/>
                    <a:pt x="7905" y="5170"/>
                  </a:cubicBezTo>
                  <a:cubicBezTo>
                    <a:pt x="8477" y="5170"/>
                    <a:pt x="9049" y="5140"/>
                    <a:pt x="9618" y="5079"/>
                  </a:cubicBezTo>
                  <a:cubicBezTo>
                    <a:pt x="11211" y="4912"/>
                    <a:pt x="12733" y="4456"/>
                    <a:pt x="14026" y="3654"/>
                  </a:cubicBezTo>
                  <a:cubicBezTo>
                    <a:pt x="14314" y="3486"/>
                    <a:pt x="14589" y="3283"/>
                    <a:pt x="14852" y="3067"/>
                  </a:cubicBezTo>
                  <a:cubicBezTo>
                    <a:pt x="14996" y="2935"/>
                    <a:pt x="15152" y="2792"/>
                    <a:pt x="15284" y="2648"/>
                  </a:cubicBezTo>
                  <a:lnTo>
                    <a:pt x="15308" y="2600"/>
                  </a:lnTo>
                  <a:cubicBezTo>
                    <a:pt x="15176" y="2025"/>
                    <a:pt x="14948" y="1486"/>
                    <a:pt x="14625" y="1007"/>
                  </a:cubicBezTo>
                  <a:cubicBezTo>
                    <a:pt x="14409" y="672"/>
                    <a:pt x="14194" y="336"/>
                    <a:pt x="13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599;p32"/>
            <p:cNvSpPr/>
            <p:nvPr/>
          </p:nvSpPr>
          <p:spPr>
            <a:xfrm>
              <a:off x="5566772" y="2221686"/>
              <a:ext cx="78027" cy="113860"/>
            </a:xfrm>
            <a:custGeom>
              <a:avLst/>
              <a:gdLst/>
              <a:ahLst/>
              <a:cxnLst/>
              <a:rect l="l" t="t" r="r" b="b"/>
              <a:pathLst>
                <a:path w="1877" h="2739" extrusionOk="0">
                  <a:moveTo>
                    <a:pt x="60" y="1"/>
                  </a:moveTo>
                  <a:cubicBezTo>
                    <a:pt x="30" y="1"/>
                    <a:pt x="0" y="19"/>
                    <a:pt x="0" y="54"/>
                  </a:cubicBezTo>
                  <a:cubicBezTo>
                    <a:pt x="84" y="665"/>
                    <a:pt x="300" y="1252"/>
                    <a:pt x="635" y="1767"/>
                  </a:cubicBezTo>
                  <a:cubicBezTo>
                    <a:pt x="898" y="2210"/>
                    <a:pt x="1258" y="2618"/>
                    <a:pt x="1773" y="2737"/>
                  </a:cubicBezTo>
                  <a:cubicBezTo>
                    <a:pt x="1777" y="2738"/>
                    <a:pt x="1781" y="2738"/>
                    <a:pt x="1785" y="2738"/>
                  </a:cubicBezTo>
                  <a:cubicBezTo>
                    <a:pt x="1859" y="2738"/>
                    <a:pt x="1877" y="2640"/>
                    <a:pt x="1809" y="2618"/>
                  </a:cubicBezTo>
                  <a:cubicBezTo>
                    <a:pt x="1282" y="2510"/>
                    <a:pt x="946" y="2079"/>
                    <a:pt x="683" y="1635"/>
                  </a:cubicBezTo>
                  <a:cubicBezTo>
                    <a:pt x="395" y="1156"/>
                    <a:pt x="192" y="617"/>
                    <a:pt x="120" y="54"/>
                  </a:cubicBezTo>
                  <a:cubicBezTo>
                    <a:pt x="120" y="19"/>
                    <a:pt x="90" y="1"/>
                    <a:pt x="60"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600;p32"/>
            <p:cNvSpPr/>
            <p:nvPr/>
          </p:nvSpPr>
          <p:spPr>
            <a:xfrm>
              <a:off x="5266512" y="2241598"/>
              <a:ext cx="8272" cy="127869"/>
            </a:xfrm>
            <a:custGeom>
              <a:avLst/>
              <a:gdLst/>
              <a:ahLst/>
              <a:cxnLst/>
              <a:rect l="l" t="t" r="r" b="b"/>
              <a:pathLst>
                <a:path w="199" h="3076" extrusionOk="0">
                  <a:moveTo>
                    <a:pt x="103" y="1"/>
                  </a:moveTo>
                  <a:cubicBezTo>
                    <a:pt x="76" y="1"/>
                    <a:pt x="49" y="19"/>
                    <a:pt x="49" y="55"/>
                  </a:cubicBezTo>
                  <a:cubicBezTo>
                    <a:pt x="1" y="1037"/>
                    <a:pt x="13" y="2031"/>
                    <a:pt x="73" y="3013"/>
                  </a:cubicBezTo>
                  <a:cubicBezTo>
                    <a:pt x="73" y="3055"/>
                    <a:pt x="106" y="3076"/>
                    <a:pt x="137" y="3076"/>
                  </a:cubicBezTo>
                  <a:cubicBezTo>
                    <a:pt x="169" y="3076"/>
                    <a:pt x="199" y="3055"/>
                    <a:pt x="193" y="3013"/>
                  </a:cubicBezTo>
                  <a:cubicBezTo>
                    <a:pt x="133" y="2031"/>
                    <a:pt x="121" y="1037"/>
                    <a:pt x="157" y="55"/>
                  </a:cubicBezTo>
                  <a:cubicBezTo>
                    <a:pt x="157" y="19"/>
                    <a:pt x="130" y="1"/>
                    <a:pt x="103"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601;p32"/>
            <p:cNvSpPr/>
            <p:nvPr/>
          </p:nvSpPr>
          <p:spPr>
            <a:xfrm>
              <a:off x="5333731" y="2251575"/>
              <a:ext cx="12513" cy="135560"/>
            </a:xfrm>
            <a:custGeom>
              <a:avLst/>
              <a:gdLst/>
              <a:ahLst/>
              <a:cxnLst/>
              <a:rect l="l" t="t" r="r" b="b"/>
              <a:pathLst>
                <a:path w="301" h="3261" extrusionOk="0">
                  <a:moveTo>
                    <a:pt x="61" y="0"/>
                  </a:moveTo>
                  <a:cubicBezTo>
                    <a:pt x="31" y="0"/>
                    <a:pt x="1" y="18"/>
                    <a:pt x="1" y="54"/>
                  </a:cubicBezTo>
                  <a:cubicBezTo>
                    <a:pt x="109" y="1108"/>
                    <a:pt x="169" y="2150"/>
                    <a:pt x="193" y="3216"/>
                  </a:cubicBezTo>
                  <a:cubicBezTo>
                    <a:pt x="193" y="3246"/>
                    <a:pt x="216" y="3261"/>
                    <a:pt x="242" y="3261"/>
                  </a:cubicBezTo>
                  <a:cubicBezTo>
                    <a:pt x="267" y="3261"/>
                    <a:pt x="294" y="3246"/>
                    <a:pt x="300" y="3216"/>
                  </a:cubicBezTo>
                  <a:cubicBezTo>
                    <a:pt x="288" y="2150"/>
                    <a:pt x="228" y="1096"/>
                    <a:pt x="121" y="54"/>
                  </a:cubicBezTo>
                  <a:cubicBezTo>
                    <a:pt x="121" y="18"/>
                    <a:pt x="91" y="0"/>
                    <a:pt x="6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602;p32"/>
            <p:cNvSpPr/>
            <p:nvPr/>
          </p:nvSpPr>
          <p:spPr>
            <a:xfrm>
              <a:off x="5084809" y="2194042"/>
              <a:ext cx="37870" cy="108664"/>
            </a:xfrm>
            <a:custGeom>
              <a:avLst/>
              <a:gdLst/>
              <a:ahLst/>
              <a:cxnLst/>
              <a:rect l="l" t="t" r="r" b="b"/>
              <a:pathLst>
                <a:path w="911" h="2614" extrusionOk="0">
                  <a:moveTo>
                    <a:pt x="671" y="0"/>
                  </a:moveTo>
                  <a:cubicBezTo>
                    <a:pt x="639" y="0"/>
                    <a:pt x="604" y="30"/>
                    <a:pt x="611" y="73"/>
                  </a:cubicBezTo>
                  <a:cubicBezTo>
                    <a:pt x="791" y="935"/>
                    <a:pt x="575" y="1821"/>
                    <a:pt x="36" y="2504"/>
                  </a:cubicBezTo>
                  <a:cubicBezTo>
                    <a:pt x="1" y="2549"/>
                    <a:pt x="38" y="2614"/>
                    <a:pt x="80" y="2614"/>
                  </a:cubicBezTo>
                  <a:cubicBezTo>
                    <a:pt x="94" y="2614"/>
                    <a:pt x="108" y="2606"/>
                    <a:pt x="120" y="2588"/>
                  </a:cubicBezTo>
                  <a:cubicBezTo>
                    <a:pt x="695" y="1869"/>
                    <a:pt x="911" y="935"/>
                    <a:pt x="719" y="49"/>
                  </a:cubicBezTo>
                  <a:cubicBezTo>
                    <a:pt x="714" y="14"/>
                    <a:pt x="693" y="0"/>
                    <a:pt x="671"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603;p32"/>
            <p:cNvSpPr/>
            <p:nvPr/>
          </p:nvSpPr>
          <p:spPr>
            <a:xfrm>
              <a:off x="5111664" y="2236028"/>
              <a:ext cx="472734" cy="69422"/>
            </a:xfrm>
            <a:custGeom>
              <a:avLst/>
              <a:gdLst/>
              <a:ahLst/>
              <a:cxnLst/>
              <a:rect l="l" t="t" r="r" b="b"/>
              <a:pathLst>
                <a:path w="11372" h="1670" extrusionOk="0">
                  <a:moveTo>
                    <a:pt x="89" y="1"/>
                  </a:moveTo>
                  <a:cubicBezTo>
                    <a:pt x="34" y="1"/>
                    <a:pt x="0" y="76"/>
                    <a:pt x="61" y="117"/>
                  </a:cubicBezTo>
                  <a:lnTo>
                    <a:pt x="61" y="105"/>
                  </a:lnTo>
                  <a:cubicBezTo>
                    <a:pt x="1942" y="1208"/>
                    <a:pt x="4070" y="1669"/>
                    <a:pt x="6215" y="1669"/>
                  </a:cubicBezTo>
                  <a:cubicBezTo>
                    <a:pt x="7937" y="1669"/>
                    <a:pt x="9669" y="1372"/>
                    <a:pt x="11296" y="871"/>
                  </a:cubicBezTo>
                  <a:cubicBezTo>
                    <a:pt x="11372" y="860"/>
                    <a:pt x="11349" y="760"/>
                    <a:pt x="11290" y="760"/>
                  </a:cubicBezTo>
                  <a:cubicBezTo>
                    <a:pt x="11284" y="760"/>
                    <a:pt x="11278" y="761"/>
                    <a:pt x="11272" y="763"/>
                  </a:cubicBezTo>
                  <a:cubicBezTo>
                    <a:pt x="9655" y="1260"/>
                    <a:pt x="7934" y="1554"/>
                    <a:pt x="6224" y="1554"/>
                  </a:cubicBezTo>
                  <a:cubicBezTo>
                    <a:pt x="4096" y="1554"/>
                    <a:pt x="1987" y="1098"/>
                    <a:pt x="121" y="9"/>
                  </a:cubicBezTo>
                  <a:cubicBezTo>
                    <a:pt x="110" y="3"/>
                    <a:pt x="99" y="1"/>
                    <a:pt x="89"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604;p32"/>
            <p:cNvSpPr/>
            <p:nvPr/>
          </p:nvSpPr>
          <p:spPr>
            <a:xfrm>
              <a:off x="5304382" y="2266249"/>
              <a:ext cx="32383" cy="24942"/>
            </a:xfrm>
            <a:custGeom>
              <a:avLst/>
              <a:gdLst/>
              <a:ahLst/>
              <a:cxnLst/>
              <a:rect l="l" t="t" r="r" b="b"/>
              <a:pathLst>
                <a:path w="779" h="600" extrusionOk="0">
                  <a:moveTo>
                    <a:pt x="384" y="1"/>
                  </a:moveTo>
                  <a:cubicBezTo>
                    <a:pt x="0" y="1"/>
                    <a:pt x="0" y="599"/>
                    <a:pt x="384" y="599"/>
                  </a:cubicBezTo>
                  <a:cubicBezTo>
                    <a:pt x="779" y="599"/>
                    <a:pt x="779" y="1"/>
                    <a:pt x="384" y="1"/>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605;p32"/>
            <p:cNvSpPr/>
            <p:nvPr/>
          </p:nvSpPr>
          <p:spPr>
            <a:xfrm>
              <a:off x="5615866" y="2197908"/>
              <a:ext cx="61149" cy="113320"/>
            </a:xfrm>
            <a:custGeom>
              <a:avLst/>
              <a:gdLst/>
              <a:ahLst/>
              <a:cxnLst/>
              <a:rect l="l" t="t" r="r" b="b"/>
              <a:pathLst>
                <a:path w="1471" h="2726" extrusionOk="0">
                  <a:moveTo>
                    <a:pt x="44" y="0"/>
                  </a:moveTo>
                  <a:cubicBezTo>
                    <a:pt x="24" y="0"/>
                    <a:pt x="0" y="23"/>
                    <a:pt x="17" y="40"/>
                  </a:cubicBezTo>
                  <a:cubicBezTo>
                    <a:pt x="460" y="938"/>
                    <a:pt x="927" y="1824"/>
                    <a:pt x="1406" y="2710"/>
                  </a:cubicBezTo>
                  <a:cubicBezTo>
                    <a:pt x="1410" y="2721"/>
                    <a:pt x="1418" y="2726"/>
                    <a:pt x="1427" y="2726"/>
                  </a:cubicBezTo>
                  <a:cubicBezTo>
                    <a:pt x="1447" y="2726"/>
                    <a:pt x="1471" y="2703"/>
                    <a:pt x="1454" y="2687"/>
                  </a:cubicBezTo>
                  <a:cubicBezTo>
                    <a:pt x="975" y="1800"/>
                    <a:pt x="508" y="914"/>
                    <a:pt x="65" y="16"/>
                  </a:cubicBezTo>
                  <a:cubicBezTo>
                    <a:pt x="61" y="5"/>
                    <a:pt x="53" y="0"/>
                    <a:pt x="44" y="0"/>
                  </a:cubicBezTo>
                  <a:close/>
                </a:path>
              </a:pathLst>
            </a:custGeom>
            <a:solidFill>
              <a:srgbClr val="5255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606;p32"/>
            <p:cNvSpPr/>
            <p:nvPr/>
          </p:nvSpPr>
          <p:spPr>
            <a:xfrm>
              <a:off x="5187861" y="1617508"/>
              <a:ext cx="420273" cy="523449"/>
            </a:xfrm>
            <a:custGeom>
              <a:avLst/>
              <a:gdLst/>
              <a:ahLst/>
              <a:cxnLst/>
              <a:rect l="l" t="t" r="r" b="b"/>
              <a:pathLst>
                <a:path w="10110" h="12592" extrusionOk="0">
                  <a:moveTo>
                    <a:pt x="7211" y="0"/>
                  </a:moveTo>
                  <a:cubicBezTo>
                    <a:pt x="7319" y="479"/>
                    <a:pt x="7211" y="994"/>
                    <a:pt x="6899" y="1378"/>
                  </a:cubicBezTo>
                  <a:cubicBezTo>
                    <a:pt x="6600" y="1773"/>
                    <a:pt x="6241" y="2096"/>
                    <a:pt x="5821" y="2360"/>
                  </a:cubicBezTo>
                  <a:cubicBezTo>
                    <a:pt x="4672" y="3162"/>
                    <a:pt x="3438" y="3833"/>
                    <a:pt x="2145" y="4372"/>
                  </a:cubicBezTo>
                  <a:cubicBezTo>
                    <a:pt x="1737" y="4552"/>
                    <a:pt x="1282" y="4647"/>
                    <a:pt x="827" y="4647"/>
                  </a:cubicBezTo>
                  <a:cubicBezTo>
                    <a:pt x="1055" y="5234"/>
                    <a:pt x="827" y="6109"/>
                    <a:pt x="875" y="6743"/>
                  </a:cubicBezTo>
                  <a:cubicBezTo>
                    <a:pt x="911" y="7558"/>
                    <a:pt x="1031" y="8360"/>
                    <a:pt x="1222" y="9151"/>
                  </a:cubicBezTo>
                  <a:cubicBezTo>
                    <a:pt x="1246" y="9247"/>
                    <a:pt x="1258" y="9342"/>
                    <a:pt x="1258" y="9438"/>
                  </a:cubicBezTo>
                  <a:cubicBezTo>
                    <a:pt x="1222" y="9582"/>
                    <a:pt x="1138" y="9702"/>
                    <a:pt x="1043" y="9798"/>
                  </a:cubicBezTo>
                  <a:cubicBezTo>
                    <a:pt x="671" y="10193"/>
                    <a:pt x="324" y="10612"/>
                    <a:pt x="1" y="11055"/>
                  </a:cubicBezTo>
                  <a:cubicBezTo>
                    <a:pt x="300" y="11235"/>
                    <a:pt x="599" y="11403"/>
                    <a:pt x="923" y="11558"/>
                  </a:cubicBezTo>
                  <a:cubicBezTo>
                    <a:pt x="2420" y="12284"/>
                    <a:pt x="4089" y="12591"/>
                    <a:pt x="5747" y="12591"/>
                  </a:cubicBezTo>
                  <a:cubicBezTo>
                    <a:pt x="5840" y="12591"/>
                    <a:pt x="5932" y="12590"/>
                    <a:pt x="6025" y="12588"/>
                  </a:cubicBezTo>
                  <a:cubicBezTo>
                    <a:pt x="6624" y="12576"/>
                    <a:pt x="7211" y="12516"/>
                    <a:pt x="7786" y="12409"/>
                  </a:cubicBezTo>
                  <a:cubicBezTo>
                    <a:pt x="8600" y="12241"/>
                    <a:pt x="9391" y="11953"/>
                    <a:pt x="10109" y="11546"/>
                  </a:cubicBezTo>
                  <a:lnTo>
                    <a:pt x="9654" y="10840"/>
                  </a:lnTo>
                  <a:cubicBezTo>
                    <a:pt x="9570" y="10732"/>
                    <a:pt x="9510" y="10600"/>
                    <a:pt x="9475" y="10480"/>
                  </a:cubicBezTo>
                  <a:cubicBezTo>
                    <a:pt x="9463" y="10349"/>
                    <a:pt x="9475" y="10229"/>
                    <a:pt x="9522" y="10109"/>
                  </a:cubicBezTo>
                  <a:cubicBezTo>
                    <a:pt x="10049" y="7905"/>
                    <a:pt x="9894" y="5761"/>
                    <a:pt x="9403" y="3593"/>
                  </a:cubicBezTo>
                  <a:cubicBezTo>
                    <a:pt x="9247" y="2863"/>
                    <a:pt x="8971" y="2180"/>
                    <a:pt x="8576" y="1557"/>
                  </a:cubicBezTo>
                  <a:cubicBezTo>
                    <a:pt x="8397" y="1258"/>
                    <a:pt x="8193" y="958"/>
                    <a:pt x="7977" y="671"/>
                  </a:cubicBezTo>
                  <a:cubicBezTo>
                    <a:pt x="7846" y="515"/>
                    <a:pt x="7259" y="156"/>
                    <a:pt x="7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607;p32"/>
            <p:cNvSpPr/>
            <p:nvPr/>
          </p:nvSpPr>
          <p:spPr>
            <a:xfrm>
              <a:off x="5277985" y="2168185"/>
              <a:ext cx="8522" cy="32383"/>
            </a:xfrm>
            <a:custGeom>
              <a:avLst/>
              <a:gdLst/>
              <a:ahLst/>
              <a:cxnLst/>
              <a:rect l="l" t="t" r="r" b="b"/>
              <a:pathLst>
                <a:path w="205" h="779" extrusionOk="0">
                  <a:moveTo>
                    <a:pt x="96" y="0"/>
                  </a:moveTo>
                  <a:cubicBezTo>
                    <a:pt x="36" y="0"/>
                    <a:pt x="0" y="180"/>
                    <a:pt x="0" y="383"/>
                  </a:cubicBezTo>
                  <a:cubicBezTo>
                    <a:pt x="0" y="599"/>
                    <a:pt x="36" y="779"/>
                    <a:pt x="96" y="779"/>
                  </a:cubicBezTo>
                  <a:cubicBezTo>
                    <a:pt x="156" y="779"/>
                    <a:pt x="204" y="599"/>
                    <a:pt x="204" y="383"/>
                  </a:cubicBezTo>
                  <a:cubicBezTo>
                    <a:pt x="204" y="180"/>
                    <a:pt x="156"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608;p32"/>
            <p:cNvSpPr/>
            <p:nvPr/>
          </p:nvSpPr>
          <p:spPr>
            <a:xfrm>
              <a:off x="3582179" y="991921"/>
              <a:ext cx="531763" cy="505948"/>
            </a:xfrm>
            <a:custGeom>
              <a:avLst/>
              <a:gdLst/>
              <a:ahLst/>
              <a:cxnLst/>
              <a:rect l="l" t="t" r="r" b="b"/>
              <a:pathLst>
                <a:path w="12792" h="12171" extrusionOk="0">
                  <a:moveTo>
                    <a:pt x="7818" y="0"/>
                  </a:moveTo>
                  <a:cubicBezTo>
                    <a:pt x="6794" y="0"/>
                    <a:pt x="5737" y="214"/>
                    <a:pt x="4911" y="425"/>
                  </a:cubicBezTo>
                  <a:cubicBezTo>
                    <a:pt x="3725" y="725"/>
                    <a:pt x="2887" y="1479"/>
                    <a:pt x="2228" y="2473"/>
                  </a:cubicBezTo>
                  <a:cubicBezTo>
                    <a:pt x="1533" y="3539"/>
                    <a:pt x="1533" y="4929"/>
                    <a:pt x="1893" y="6102"/>
                  </a:cubicBezTo>
                  <a:cubicBezTo>
                    <a:pt x="1628" y="5926"/>
                    <a:pt x="1298" y="5787"/>
                    <a:pt x="983" y="5787"/>
                  </a:cubicBezTo>
                  <a:cubicBezTo>
                    <a:pt x="828" y="5787"/>
                    <a:pt x="677" y="5820"/>
                    <a:pt x="539" y="5899"/>
                  </a:cubicBezTo>
                  <a:cubicBezTo>
                    <a:pt x="96" y="6150"/>
                    <a:pt x="0" y="6773"/>
                    <a:pt x="96" y="7276"/>
                  </a:cubicBezTo>
                  <a:cubicBezTo>
                    <a:pt x="168" y="7695"/>
                    <a:pt x="324" y="8091"/>
                    <a:pt x="563" y="8450"/>
                  </a:cubicBezTo>
                  <a:cubicBezTo>
                    <a:pt x="767" y="8797"/>
                    <a:pt x="1078" y="9073"/>
                    <a:pt x="1438" y="9240"/>
                  </a:cubicBezTo>
                  <a:cubicBezTo>
                    <a:pt x="1625" y="9317"/>
                    <a:pt x="1852" y="9377"/>
                    <a:pt x="2069" y="9377"/>
                  </a:cubicBezTo>
                  <a:cubicBezTo>
                    <a:pt x="2226" y="9377"/>
                    <a:pt x="2378" y="9345"/>
                    <a:pt x="2504" y="9264"/>
                  </a:cubicBezTo>
                  <a:lnTo>
                    <a:pt x="2504" y="9264"/>
                  </a:lnTo>
                  <a:cubicBezTo>
                    <a:pt x="2396" y="9336"/>
                    <a:pt x="3318" y="10486"/>
                    <a:pt x="3414" y="10594"/>
                  </a:cubicBezTo>
                  <a:cubicBezTo>
                    <a:pt x="4490" y="11651"/>
                    <a:pt x="5990" y="12170"/>
                    <a:pt x="7474" y="12170"/>
                  </a:cubicBezTo>
                  <a:cubicBezTo>
                    <a:pt x="7857" y="12170"/>
                    <a:pt x="8239" y="12136"/>
                    <a:pt x="8612" y="12067"/>
                  </a:cubicBezTo>
                  <a:cubicBezTo>
                    <a:pt x="9726" y="11863"/>
                    <a:pt x="10600" y="11241"/>
                    <a:pt x="11367" y="10426"/>
                  </a:cubicBezTo>
                  <a:cubicBezTo>
                    <a:pt x="11978" y="9791"/>
                    <a:pt x="12373" y="8989"/>
                    <a:pt x="12528" y="8127"/>
                  </a:cubicBezTo>
                  <a:cubicBezTo>
                    <a:pt x="12792" y="6570"/>
                    <a:pt x="12648" y="4965"/>
                    <a:pt x="12097" y="3491"/>
                  </a:cubicBezTo>
                  <a:cubicBezTo>
                    <a:pt x="11762" y="2581"/>
                    <a:pt x="11247" y="1479"/>
                    <a:pt x="10492" y="832"/>
                  </a:cubicBezTo>
                  <a:cubicBezTo>
                    <a:pt x="9803" y="208"/>
                    <a:pt x="8827" y="0"/>
                    <a:pt x="7818"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609;p32"/>
            <p:cNvSpPr/>
            <p:nvPr/>
          </p:nvSpPr>
          <p:spPr>
            <a:xfrm>
              <a:off x="3617513" y="1254477"/>
              <a:ext cx="58822" cy="101181"/>
            </a:xfrm>
            <a:custGeom>
              <a:avLst/>
              <a:gdLst/>
              <a:ahLst/>
              <a:cxnLst/>
              <a:rect l="l" t="t" r="r" b="b"/>
              <a:pathLst>
                <a:path w="1415" h="2434" extrusionOk="0">
                  <a:moveTo>
                    <a:pt x="7" y="1"/>
                  </a:moveTo>
                  <a:cubicBezTo>
                    <a:pt x="4" y="1"/>
                    <a:pt x="2" y="1"/>
                    <a:pt x="1" y="2"/>
                  </a:cubicBezTo>
                  <a:cubicBezTo>
                    <a:pt x="1" y="14"/>
                    <a:pt x="133" y="110"/>
                    <a:pt x="300" y="289"/>
                  </a:cubicBezTo>
                  <a:cubicBezTo>
                    <a:pt x="540" y="529"/>
                    <a:pt x="731" y="804"/>
                    <a:pt x="887" y="1092"/>
                  </a:cubicBezTo>
                  <a:cubicBezTo>
                    <a:pt x="1031" y="1391"/>
                    <a:pt x="1151" y="1703"/>
                    <a:pt x="1246" y="2026"/>
                  </a:cubicBezTo>
                  <a:cubicBezTo>
                    <a:pt x="1282" y="2170"/>
                    <a:pt x="1330" y="2302"/>
                    <a:pt x="1402" y="2433"/>
                  </a:cubicBezTo>
                  <a:cubicBezTo>
                    <a:pt x="1414" y="2290"/>
                    <a:pt x="1390" y="2146"/>
                    <a:pt x="1354" y="2002"/>
                  </a:cubicBezTo>
                  <a:cubicBezTo>
                    <a:pt x="1282" y="1667"/>
                    <a:pt x="1163" y="1343"/>
                    <a:pt x="1007" y="1032"/>
                  </a:cubicBezTo>
                  <a:cubicBezTo>
                    <a:pt x="851" y="721"/>
                    <a:pt x="636" y="445"/>
                    <a:pt x="372" y="218"/>
                  </a:cubicBezTo>
                  <a:cubicBezTo>
                    <a:pt x="185" y="64"/>
                    <a:pt x="39" y="1"/>
                    <a:pt x="7"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610;p32"/>
            <p:cNvSpPr/>
            <p:nvPr/>
          </p:nvSpPr>
          <p:spPr>
            <a:xfrm>
              <a:off x="3637425" y="1278379"/>
              <a:ext cx="24443" cy="53958"/>
            </a:xfrm>
            <a:custGeom>
              <a:avLst/>
              <a:gdLst/>
              <a:ahLst/>
              <a:cxnLst/>
              <a:rect l="l" t="t" r="r" b="b"/>
              <a:pathLst>
                <a:path w="588" h="1298" extrusionOk="0">
                  <a:moveTo>
                    <a:pt x="175" y="1"/>
                  </a:moveTo>
                  <a:cubicBezTo>
                    <a:pt x="148" y="1"/>
                    <a:pt x="93" y="71"/>
                    <a:pt x="49" y="194"/>
                  </a:cubicBezTo>
                  <a:cubicBezTo>
                    <a:pt x="1" y="373"/>
                    <a:pt x="13" y="565"/>
                    <a:pt x="85" y="733"/>
                  </a:cubicBezTo>
                  <a:cubicBezTo>
                    <a:pt x="145" y="900"/>
                    <a:pt x="252" y="1056"/>
                    <a:pt x="384" y="1176"/>
                  </a:cubicBezTo>
                  <a:cubicBezTo>
                    <a:pt x="479" y="1260"/>
                    <a:pt x="536" y="1298"/>
                    <a:pt x="565" y="1298"/>
                  </a:cubicBezTo>
                  <a:cubicBezTo>
                    <a:pt x="569" y="1298"/>
                    <a:pt x="573" y="1297"/>
                    <a:pt x="576" y="1295"/>
                  </a:cubicBezTo>
                  <a:cubicBezTo>
                    <a:pt x="588" y="1283"/>
                    <a:pt x="540" y="1212"/>
                    <a:pt x="456" y="1116"/>
                  </a:cubicBezTo>
                  <a:cubicBezTo>
                    <a:pt x="360" y="984"/>
                    <a:pt x="276" y="840"/>
                    <a:pt x="204" y="685"/>
                  </a:cubicBezTo>
                  <a:cubicBezTo>
                    <a:pt x="145" y="541"/>
                    <a:pt x="121" y="373"/>
                    <a:pt x="145" y="218"/>
                  </a:cubicBezTo>
                  <a:cubicBezTo>
                    <a:pt x="157" y="86"/>
                    <a:pt x="193" y="14"/>
                    <a:pt x="181" y="2"/>
                  </a:cubicBezTo>
                  <a:cubicBezTo>
                    <a:pt x="179" y="1"/>
                    <a:pt x="177" y="1"/>
                    <a:pt x="175" y="1"/>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611;p32"/>
            <p:cNvSpPr/>
            <p:nvPr/>
          </p:nvSpPr>
          <p:spPr>
            <a:xfrm>
              <a:off x="3949616" y="1253521"/>
              <a:ext cx="57283" cy="58198"/>
            </a:xfrm>
            <a:custGeom>
              <a:avLst/>
              <a:gdLst/>
              <a:ahLst/>
              <a:cxnLst/>
              <a:rect l="l" t="t" r="r" b="b"/>
              <a:pathLst>
                <a:path w="1378" h="1400" extrusionOk="0">
                  <a:moveTo>
                    <a:pt x="692" y="0"/>
                  </a:moveTo>
                  <a:cubicBezTo>
                    <a:pt x="421" y="0"/>
                    <a:pt x="257" y="174"/>
                    <a:pt x="48" y="336"/>
                  </a:cubicBezTo>
                  <a:cubicBezTo>
                    <a:pt x="1" y="372"/>
                    <a:pt x="84" y="672"/>
                    <a:pt x="96" y="720"/>
                  </a:cubicBezTo>
                  <a:cubicBezTo>
                    <a:pt x="132" y="839"/>
                    <a:pt x="192" y="959"/>
                    <a:pt x="264" y="1067"/>
                  </a:cubicBezTo>
                  <a:cubicBezTo>
                    <a:pt x="348" y="1187"/>
                    <a:pt x="456" y="1271"/>
                    <a:pt x="587" y="1331"/>
                  </a:cubicBezTo>
                  <a:cubicBezTo>
                    <a:pt x="685" y="1375"/>
                    <a:pt x="796" y="1400"/>
                    <a:pt x="905" y="1400"/>
                  </a:cubicBezTo>
                  <a:cubicBezTo>
                    <a:pt x="944" y="1400"/>
                    <a:pt x="981" y="1397"/>
                    <a:pt x="1019" y="1390"/>
                  </a:cubicBezTo>
                  <a:cubicBezTo>
                    <a:pt x="1126" y="1366"/>
                    <a:pt x="1234" y="1163"/>
                    <a:pt x="1282" y="1055"/>
                  </a:cubicBezTo>
                  <a:cubicBezTo>
                    <a:pt x="1366" y="839"/>
                    <a:pt x="1378" y="600"/>
                    <a:pt x="1318" y="384"/>
                  </a:cubicBezTo>
                  <a:cubicBezTo>
                    <a:pt x="1198" y="157"/>
                    <a:pt x="971" y="1"/>
                    <a:pt x="719" y="1"/>
                  </a:cubicBezTo>
                  <a:cubicBezTo>
                    <a:pt x="710" y="1"/>
                    <a:pt x="701" y="0"/>
                    <a:pt x="69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612;p32"/>
            <p:cNvSpPr/>
            <p:nvPr/>
          </p:nvSpPr>
          <p:spPr>
            <a:xfrm>
              <a:off x="3565260" y="1754231"/>
              <a:ext cx="526775" cy="456023"/>
            </a:xfrm>
            <a:custGeom>
              <a:avLst/>
              <a:gdLst/>
              <a:ahLst/>
              <a:cxnLst/>
              <a:rect l="l" t="t" r="r" b="b"/>
              <a:pathLst>
                <a:path w="12672" h="10970" extrusionOk="0">
                  <a:moveTo>
                    <a:pt x="3578" y="0"/>
                  </a:moveTo>
                  <a:cubicBezTo>
                    <a:pt x="2515" y="0"/>
                    <a:pt x="1957" y="603"/>
                    <a:pt x="1845" y="1861"/>
                  </a:cubicBezTo>
                  <a:cubicBezTo>
                    <a:pt x="1725" y="3347"/>
                    <a:pt x="2791" y="5658"/>
                    <a:pt x="1785" y="6784"/>
                  </a:cubicBezTo>
                  <a:cubicBezTo>
                    <a:pt x="1222" y="7407"/>
                    <a:pt x="623" y="7982"/>
                    <a:pt x="0" y="8533"/>
                  </a:cubicBezTo>
                  <a:cubicBezTo>
                    <a:pt x="671" y="9072"/>
                    <a:pt x="1413" y="9503"/>
                    <a:pt x="2216" y="9838"/>
                  </a:cubicBezTo>
                  <a:cubicBezTo>
                    <a:pt x="3677" y="10437"/>
                    <a:pt x="5258" y="10713"/>
                    <a:pt x="6827" y="10856"/>
                  </a:cubicBezTo>
                  <a:cubicBezTo>
                    <a:pt x="7484" y="10925"/>
                    <a:pt x="8147" y="10970"/>
                    <a:pt x="8808" y="10970"/>
                  </a:cubicBezTo>
                  <a:cubicBezTo>
                    <a:pt x="9655" y="10970"/>
                    <a:pt x="10498" y="10896"/>
                    <a:pt x="11319" y="10701"/>
                  </a:cubicBezTo>
                  <a:cubicBezTo>
                    <a:pt x="11019" y="10365"/>
                    <a:pt x="10732" y="10030"/>
                    <a:pt x="10444" y="9706"/>
                  </a:cubicBezTo>
                  <a:cubicBezTo>
                    <a:pt x="10396" y="9659"/>
                    <a:pt x="10348" y="9587"/>
                    <a:pt x="10324" y="9515"/>
                  </a:cubicBezTo>
                  <a:cubicBezTo>
                    <a:pt x="10312" y="9431"/>
                    <a:pt x="10324" y="9347"/>
                    <a:pt x="10348" y="9275"/>
                  </a:cubicBezTo>
                  <a:cubicBezTo>
                    <a:pt x="10696" y="7970"/>
                    <a:pt x="11307" y="6784"/>
                    <a:pt x="11618" y="5479"/>
                  </a:cubicBezTo>
                  <a:cubicBezTo>
                    <a:pt x="11893" y="4401"/>
                    <a:pt x="12672" y="2784"/>
                    <a:pt x="11726" y="1814"/>
                  </a:cubicBezTo>
                  <a:cubicBezTo>
                    <a:pt x="11354" y="1442"/>
                    <a:pt x="10804" y="1323"/>
                    <a:pt x="10289" y="1215"/>
                  </a:cubicBezTo>
                  <a:cubicBezTo>
                    <a:pt x="8252" y="831"/>
                    <a:pt x="6216" y="400"/>
                    <a:pt x="4168" y="53"/>
                  </a:cubicBezTo>
                  <a:cubicBezTo>
                    <a:pt x="3957" y="18"/>
                    <a:pt x="3760" y="0"/>
                    <a:pt x="3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613;p32"/>
            <p:cNvSpPr/>
            <p:nvPr/>
          </p:nvSpPr>
          <p:spPr>
            <a:xfrm>
              <a:off x="4061647" y="1245581"/>
              <a:ext cx="11972" cy="50840"/>
            </a:xfrm>
            <a:custGeom>
              <a:avLst/>
              <a:gdLst/>
              <a:ahLst/>
              <a:cxnLst/>
              <a:rect l="l" t="t" r="r" b="b"/>
              <a:pathLst>
                <a:path w="288" h="1223" extrusionOk="0">
                  <a:moveTo>
                    <a:pt x="72" y="0"/>
                  </a:moveTo>
                  <a:cubicBezTo>
                    <a:pt x="12" y="12"/>
                    <a:pt x="0" y="288"/>
                    <a:pt x="36" y="635"/>
                  </a:cubicBezTo>
                  <a:cubicBezTo>
                    <a:pt x="71" y="963"/>
                    <a:pt x="152" y="1222"/>
                    <a:pt x="212" y="1222"/>
                  </a:cubicBezTo>
                  <a:cubicBezTo>
                    <a:pt x="213" y="1222"/>
                    <a:pt x="215" y="1222"/>
                    <a:pt x="216" y="1222"/>
                  </a:cubicBezTo>
                  <a:cubicBezTo>
                    <a:pt x="264" y="1222"/>
                    <a:pt x="288" y="947"/>
                    <a:pt x="240" y="599"/>
                  </a:cubicBezTo>
                  <a:cubicBezTo>
                    <a:pt x="204" y="264"/>
                    <a:pt x="120"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614;p32"/>
            <p:cNvSpPr/>
            <p:nvPr/>
          </p:nvSpPr>
          <p:spPr>
            <a:xfrm>
              <a:off x="3959593" y="1252190"/>
              <a:ext cx="47307" cy="59196"/>
            </a:xfrm>
            <a:custGeom>
              <a:avLst/>
              <a:gdLst/>
              <a:ahLst/>
              <a:cxnLst/>
              <a:rect l="l" t="t" r="r" b="b"/>
              <a:pathLst>
                <a:path w="1138" h="1424" extrusionOk="0">
                  <a:moveTo>
                    <a:pt x="476" y="0"/>
                  </a:moveTo>
                  <a:cubicBezTo>
                    <a:pt x="393" y="0"/>
                    <a:pt x="312" y="16"/>
                    <a:pt x="240" y="45"/>
                  </a:cubicBezTo>
                  <a:cubicBezTo>
                    <a:pt x="156" y="81"/>
                    <a:pt x="84" y="129"/>
                    <a:pt x="36" y="201"/>
                  </a:cubicBezTo>
                  <a:cubicBezTo>
                    <a:pt x="0" y="261"/>
                    <a:pt x="0" y="285"/>
                    <a:pt x="0" y="297"/>
                  </a:cubicBezTo>
                  <a:cubicBezTo>
                    <a:pt x="12" y="297"/>
                    <a:pt x="84" y="189"/>
                    <a:pt x="276" y="141"/>
                  </a:cubicBezTo>
                  <a:cubicBezTo>
                    <a:pt x="329" y="123"/>
                    <a:pt x="383" y="114"/>
                    <a:pt x="437" y="114"/>
                  </a:cubicBezTo>
                  <a:cubicBezTo>
                    <a:pt x="491" y="114"/>
                    <a:pt x="545" y="123"/>
                    <a:pt x="599" y="141"/>
                  </a:cubicBezTo>
                  <a:cubicBezTo>
                    <a:pt x="719" y="177"/>
                    <a:pt x="826" y="273"/>
                    <a:pt x="898" y="380"/>
                  </a:cubicBezTo>
                  <a:cubicBezTo>
                    <a:pt x="1018" y="608"/>
                    <a:pt x="1042" y="871"/>
                    <a:pt x="970" y="1111"/>
                  </a:cubicBezTo>
                  <a:cubicBezTo>
                    <a:pt x="910" y="1303"/>
                    <a:pt x="850" y="1410"/>
                    <a:pt x="862" y="1422"/>
                  </a:cubicBezTo>
                  <a:cubicBezTo>
                    <a:pt x="863" y="1423"/>
                    <a:pt x="864" y="1423"/>
                    <a:pt x="865" y="1423"/>
                  </a:cubicBezTo>
                  <a:cubicBezTo>
                    <a:pt x="885" y="1423"/>
                    <a:pt x="975" y="1328"/>
                    <a:pt x="1054" y="1147"/>
                  </a:cubicBezTo>
                  <a:cubicBezTo>
                    <a:pt x="1114" y="1027"/>
                    <a:pt x="1138" y="895"/>
                    <a:pt x="1138" y="776"/>
                  </a:cubicBezTo>
                  <a:cubicBezTo>
                    <a:pt x="1138" y="608"/>
                    <a:pt x="1102" y="452"/>
                    <a:pt x="1018" y="321"/>
                  </a:cubicBezTo>
                  <a:cubicBezTo>
                    <a:pt x="922" y="177"/>
                    <a:pt x="791" y="69"/>
                    <a:pt x="635" y="21"/>
                  </a:cubicBezTo>
                  <a:cubicBezTo>
                    <a:pt x="583" y="7"/>
                    <a:pt x="529" y="0"/>
                    <a:pt x="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615;p32"/>
            <p:cNvSpPr/>
            <p:nvPr/>
          </p:nvSpPr>
          <p:spPr>
            <a:xfrm>
              <a:off x="3965038" y="1296130"/>
              <a:ext cx="12014" cy="7857"/>
            </a:xfrm>
            <a:custGeom>
              <a:avLst/>
              <a:gdLst/>
              <a:ahLst/>
              <a:cxnLst/>
              <a:rect l="l" t="t" r="r" b="b"/>
              <a:pathLst>
                <a:path w="289" h="189" extrusionOk="0">
                  <a:moveTo>
                    <a:pt x="62" y="0"/>
                  </a:moveTo>
                  <a:cubicBezTo>
                    <a:pt x="46" y="0"/>
                    <a:pt x="33" y="6"/>
                    <a:pt x="25" y="18"/>
                  </a:cubicBezTo>
                  <a:cubicBezTo>
                    <a:pt x="1" y="42"/>
                    <a:pt x="25" y="114"/>
                    <a:pt x="109" y="162"/>
                  </a:cubicBezTo>
                  <a:cubicBezTo>
                    <a:pt x="142" y="181"/>
                    <a:pt x="176" y="189"/>
                    <a:pt x="204" y="189"/>
                  </a:cubicBezTo>
                  <a:cubicBezTo>
                    <a:pt x="246" y="189"/>
                    <a:pt x="276" y="171"/>
                    <a:pt x="276" y="150"/>
                  </a:cubicBezTo>
                  <a:cubicBezTo>
                    <a:pt x="288" y="114"/>
                    <a:pt x="240" y="78"/>
                    <a:pt x="180" y="42"/>
                  </a:cubicBezTo>
                  <a:cubicBezTo>
                    <a:pt x="134" y="19"/>
                    <a:pt x="92" y="0"/>
                    <a:pt x="62"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616;p32"/>
            <p:cNvSpPr/>
            <p:nvPr/>
          </p:nvSpPr>
          <p:spPr>
            <a:xfrm>
              <a:off x="3847561" y="1253562"/>
              <a:ext cx="14466" cy="50840"/>
            </a:xfrm>
            <a:custGeom>
              <a:avLst/>
              <a:gdLst/>
              <a:ahLst/>
              <a:cxnLst/>
              <a:rect l="l" t="t" r="r" b="b"/>
              <a:pathLst>
                <a:path w="348" h="1223" extrusionOk="0">
                  <a:moveTo>
                    <a:pt x="120" y="0"/>
                  </a:moveTo>
                  <a:cubicBezTo>
                    <a:pt x="60" y="0"/>
                    <a:pt x="0" y="276"/>
                    <a:pt x="48" y="635"/>
                  </a:cubicBezTo>
                  <a:cubicBezTo>
                    <a:pt x="95" y="974"/>
                    <a:pt x="245" y="1222"/>
                    <a:pt x="285" y="1222"/>
                  </a:cubicBezTo>
                  <a:cubicBezTo>
                    <a:pt x="286" y="1222"/>
                    <a:pt x="287" y="1222"/>
                    <a:pt x="288" y="1222"/>
                  </a:cubicBezTo>
                  <a:cubicBezTo>
                    <a:pt x="348" y="1198"/>
                    <a:pt x="288" y="922"/>
                    <a:pt x="252" y="599"/>
                  </a:cubicBezTo>
                  <a:cubicBezTo>
                    <a:pt x="216" y="264"/>
                    <a:pt x="180"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617;p32"/>
            <p:cNvSpPr/>
            <p:nvPr/>
          </p:nvSpPr>
          <p:spPr>
            <a:xfrm>
              <a:off x="3787285" y="1173748"/>
              <a:ext cx="101140" cy="60526"/>
            </a:xfrm>
            <a:custGeom>
              <a:avLst/>
              <a:gdLst/>
              <a:ahLst/>
              <a:cxnLst/>
              <a:rect l="l" t="t" r="r" b="b"/>
              <a:pathLst>
                <a:path w="2433" h="1456" extrusionOk="0">
                  <a:moveTo>
                    <a:pt x="1912" y="1"/>
                  </a:moveTo>
                  <a:cubicBezTo>
                    <a:pt x="1774" y="1"/>
                    <a:pt x="1638" y="22"/>
                    <a:pt x="1510" y="52"/>
                  </a:cubicBezTo>
                  <a:cubicBezTo>
                    <a:pt x="1318" y="100"/>
                    <a:pt x="1127" y="171"/>
                    <a:pt x="947" y="279"/>
                  </a:cubicBezTo>
                  <a:cubicBezTo>
                    <a:pt x="779" y="375"/>
                    <a:pt x="612" y="495"/>
                    <a:pt x="468" y="639"/>
                  </a:cubicBezTo>
                  <a:cubicBezTo>
                    <a:pt x="348" y="746"/>
                    <a:pt x="252" y="878"/>
                    <a:pt x="169" y="1022"/>
                  </a:cubicBezTo>
                  <a:cubicBezTo>
                    <a:pt x="25" y="1261"/>
                    <a:pt x="1" y="1441"/>
                    <a:pt x="49" y="1453"/>
                  </a:cubicBezTo>
                  <a:cubicBezTo>
                    <a:pt x="52" y="1455"/>
                    <a:pt x="55" y="1456"/>
                    <a:pt x="59" y="1456"/>
                  </a:cubicBezTo>
                  <a:cubicBezTo>
                    <a:pt x="102" y="1456"/>
                    <a:pt x="206" y="1331"/>
                    <a:pt x="360" y="1165"/>
                  </a:cubicBezTo>
                  <a:cubicBezTo>
                    <a:pt x="468" y="1058"/>
                    <a:pt x="564" y="962"/>
                    <a:pt x="684" y="866"/>
                  </a:cubicBezTo>
                  <a:cubicBezTo>
                    <a:pt x="959" y="639"/>
                    <a:pt x="1271" y="471"/>
                    <a:pt x="1594" y="351"/>
                  </a:cubicBezTo>
                  <a:cubicBezTo>
                    <a:pt x="1738" y="303"/>
                    <a:pt x="1881" y="267"/>
                    <a:pt x="2013" y="231"/>
                  </a:cubicBezTo>
                  <a:cubicBezTo>
                    <a:pt x="2265" y="195"/>
                    <a:pt x="2420" y="171"/>
                    <a:pt x="2432" y="123"/>
                  </a:cubicBezTo>
                  <a:cubicBezTo>
                    <a:pt x="2432" y="76"/>
                    <a:pt x="2277" y="4"/>
                    <a:pt x="2001" y="4"/>
                  </a:cubicBezTo>
                  <a:cubicBezTo>
                    <a:pt x="1971" y="2"/>
                    <a:pt x="1942" y="1"/>
                    <a:pt x="1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18;p32"/>
            <p:cNvSpPr/>
            <p:nvPr/>
          </p:nvSpPr>
          <p:spPr>
            <a:xfrm>
              <a:off x="4022322" y="1154459"/>
              <a:ext cx="83182" cy="33256"/>
            </a:xfrm>
            <a:custGeom>
              <a:avLst/>
              <a:gdLst/>
              <a:ahLst/>
              <a:cxnLst/>
              <a:rect l="l" t="t" r="r" b="b"/>
              <a:pathLst>
                <a:path w="2001" h="800" extrusionOk="0">
                  <a:moveTo>
                    <a:pt x="598" y="0"/>
                  </a:moveTo>
                  <a:cubicBezTo>
                    <a:pt x="506" y="0"/>
                    <a:pt x="414" y="8"/>
                    <a:pt x="324" y="25"/>
                  </a:cubicBezTo>
                  <a:cubicBezTo>
                    <a:pt x="120" y="60"/>
                    <a:pt x="0" y="132"/>
                    <a:pt x="24" y="180"/>
                  </a:cubicBezTo>
                  <a:cubicBezTo>
                    <a:pt x="36" y="276"/>
                    <a:pt x="503" y="240"/>
                    <a:pt x="1018" y="408"/>
                  </a:cubicBezTo>
                  <a:cubicBezTo>
                    <a:pt x="1484" y="560"/>
                    <a:pt x="1823" y="799"/>
                    <a:pt x="1936" y="799"/>
                  </a:cubicBezTo>
                  <a:cubicBezTo>
                    <a:pt x="1948" y="799"/>
                    <a:pt x="1958" y="797"/>
                    <a:pt x="1964" y="791"/>
                  </a:cubicBezTo>
                  <a:cubicBezTo>
                    <a:pt x="2000" y="755"/>
                    <a:pt x="1940" y="635"/>
                    <a:pt x="1797" y="492"/>
                  </a:cubicBezTo>
                  <a:cubicBezTo>
                    <a:pt x="1605" y="300"/>
                    <a:pt x="1378" y="156"/>
                    <a:pt x="1114" y="84"/>
                  </a:cubicBezTo>
                  <a:cubicBezTo>
                    <a:pt x="949" y="29"/>
                    <a:pt x="773" y="0"/>
                    <a:pt x="598" y="0"/>
                  </a:cubicBezTo>
                  <a:close/>
                </a:path>
              </a:pathLst>
            </a:custGeom>
            <a:solidFill>
              <a:srgbClr val="BF53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9;p32"/>
            <p:cNvSpPr/>
            <p:nvPr/>
          </p:nvSpPr>
          <p:spPr>
            <a:xfrm>
              <a:off x="3939639" y="1303820"/>
              <a:ext cx="68258" cy="33464"/>
            </a:xfrm>
            <a:custGeom>
              <a:avLst/>
              <a:gdLst/>
              <a:ahLst/>
              <a:cxnLst/>
              <a:rect l="l" t="t" r="r" b="b"/>
              <a:pathLst>
                <a:path w="1642" h="805" extrusionOk="0">
                  <a:moveTo>
                    <a:pt x="25" y="1"/>
                  </a:moveTo>
                  <a:lnTo>
                    <a:pt x="25" y="1"/>
                  </a:lnTo>
                  <a:cubicBezTo>
                    <a:pt x="1" y="13"/>
                    <a:pt x="13" y="132"/>
                    <a:pt x="97" y="300"/>
                  </a:cubicBezTo>
                  <a:cubicBezTo>
                    <a:pt x="280" y="624"/>
                    <a:pt x="606" y="804"/>
                    <a:pt x="949" y="804"/>
                  </a:cubicBezTo>
                  <a:cubicBezTo>
                    <a:pt x="1101" y="804"/>
                    <a:pt x="1255" y="769"/>
                    <a:pt x="1402" y="695"/>
                  </a:cubicBezTo>
                  <a:cubicBezTo>
                    <a:pt x="1570" y="600"/>
                    <a:pt x="1642" y="504"/>
                    <a:pt x="1630" y="492"/>
                  </a:cubicBezTo>
                  <a:cubicBezTo>
                    <a:pt x="1628" y="491"/>
                    <a:pt x="1625" y="490"/>
                    <a:pt x="1622" y="490"/>
                  </a:cubicBezTo>
                  <a:cubicBezTo>
                    <a:pt x="1591" y="490"/>
                    <a:pt x="1507" y="545"/>
                    <a:pt x="1354" y="600"/>
                  </a:cubicBezTo>
                  <a:cubicBezTo>
                    <a:pt x="1244" y="645"/>
                    <a:pt x="1127" y="666"/>
                    <a:pt x="1008" y="666"/>
                  </a:cubicBezTo>
                  <a:cubicBezTo>
                    <a:pt x="908" y="666"/>
                    <a:pt x="806" y="651"/>
                    <a:pt x="708" y="624"/>
                  </a:cubicBezTo>
                  <a:cubicBezTo>
                    <a:pt x="492" y="552"/>
                    <a:pt x="312" y="420"/>
                    <a:pt x="181" y="240"/>
                  </a:cubicBezTo>
                  <a:cubicBezTo>
                    <a:pt x="85" y="109"/>
                    <a:pt x="4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0;p32"/>
            <p:cNvSpPr/>
            <p:nvPr/>
          </p:nvSpPr>
          <p:spPr>
            <a:xfrm>
              <a:off x="4726809" y="1536986"/>
              <a:ext cx="565144" cy="350976"/>
            </a:xfrm>
            <a:custGeom>
              <a:avLst/>
              <a:gdLst/>
              <a:ahLst/>
              <a:cxnLst/>
              <a:rect l="l" t="t" r="r" b="b"/>
              <a:pathLst>
                <a:path w="13595" h="8443" extrusionOk="0">
                  <a:moveTo>
                    <a:pt x="1422" y="1"/>
                  </a:moveTo>
                  <a:cubicBezTo>
                    <a:pt x="1392" y="1"/>
                    <a:pt x="1361" y="4"/>
                    <a:pt x="1330" y="9"/>
                  </a:cubicBezTo>
                  <a:cubicBezTo>
                    <a:pt x="839" y="105"/>
                    <a:pt x="468" y="632"/>
                    <a:pt x="264" y="1051"/>
                  </a:cubicBezTo>
                  <a:cubicBezTo>
                    <a:pt x="1" y="1542"/>
                    <a:pt x="1" y="2141"/>
                    <a:pt x="264" y="2632"/>
                  </a:cubicBezTo>
                  <a:cubicBezTo>
                    <a:pt x="815" y="3710"/>
                    <a:pt x="1558" y="4608"/>
                    <a:pt x="2324" y="5530"/>
                  </a:cubicBezTo>
                  <a:cubicBezTo>
                    <a:pt x="2744" y="6033"/>
                    <a:pt x="3211" y="6477"/>
                    <a:pt x="3726" y="6872"/>
                  </a:cubicBezTo>
                  <a:cubicBezTo>
                    <a:pt x="4706" y="7652"/>
                    <a:pt x="5884" y="8442"/>
                    <a:pt x="7182" y="8442"/>
                  </a:cubicBezTo>
                  <a:cubicBezTo>
                    <a:pt x="7279" y="8442"/>
                    <a:pt x="7376" y="8438"/>
                    <a:pt x="7475" y="8429"/>
                  </a:cubicBezTo>
                  <a:cubicBezTo>
                    <a:pt x="9511" y="8237"/>
                    <a:pt x="11583" y="8118"/>
                    <a:pt x="13595" y="7734"/>
                  </a:cubicBezTo>
                  <a:lnTo>
                    <a:pt x="12756" y="5530"/>
                  </a:lnTo>
                  <a:cubicBezTo>
                    <a:pt x="12577" y="5063"/>
                    <a:pt x="12421" y="4057"/>
                    <a:pt x="11966" y="3806"/>
                  </a:cubicBezTo>
                  <a:cubicBezTo>
                    <a:pt x="11850" y="3737"/>
                    <a:pt x="11700" y="3712"/>
                    <a:pt x="11536" y="3712"/>
                  </a:cubicBezTo>
                  <a:cubicBezTo>
                    <a:pt x="11126" y="3712"/>
                    <a:pt x="10625" y="3871"/>
                    <a:pt x="10325" y="3914"/>
                  </a:cubicBezTo>
                  <a:lnTo>
                    <a:pt x="8097" y="4237"/>
                  </a:lnTo>
                  <a:cubicBezTo>
                    <a:pt x="7988" y="4271"/>
                    <a:pt x="7877" y="4288"/>
                    <a:pt x="7768" y="4288"/>
                  </a:cubicBezTo>
                  <a:cubicBezTo>
                    <a:pt x="7492" y="4288"/>
                    <a:pt x="7225" y="4183"/>
                    <a:pt x="7019" y="3985"/>
                  </a:cubicBezTo>
                  <a:cubicBezTo>
                    <a:pt x="5726" y="3063"/>
                    <a:pt x="4504" y="2057"/>
                    <a:pt x="3235" y="1123"/>
                  </a:cubicBezTo>
                  <a:cubicBezTo>
                    <a:pt x="2899" y="883"/>
                    <a:pt x="2564" y="656"/>
                    <a:pt x="2229" y="416"/>
                  </a:cubicBezTo>
                  <a:cubicBezTo>
                    <a:pt x="2000" y="253"/>
                    <a:pt x="1722" y="1"/>
                    <a:pt x="1422"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21;p32"/>
            <p:cNvSpPr/>
            <p:nvPr/>
          </p:nvSpPr>
          <p:spPr>
            <a:xfrm>
              <a:off x="3626492" y="1798212"/>
              <a:ext cx="136474" cy="355049"/>
            </a:xfrm>
            <a:custGeom>
              <a:avLst/>
              <a:gdLst/>
              <a:ahLst/>
              <a:cxnLst/>
              <a:rect l="l" t="t" r="r" b="b"/>
              <a:pathLst>
                <a:path w="3283" h="8541" extrusionOk="0">
                  <a:moveTo>
                    <a:pt x="1787" y="1"/>
                  </a:moveTo>
                  <a:cubicBezTo>
                    <a:pt x="1707" y="1"/>
                    <a:pt x="1634" y="64"/>
                    <a:pt x="1677" y="157"/>
                  </a:cubicBezTo>
                  <a:cubicBezTo>
                    <a:pt x="2492" y="2109"/>
                    <a:pt x="3102" y="4037"/>
                    <a:pt x="1929" y="6002"/>
                  </a:cubicBezTo>
                  <a:cubicBezTo>
                    <a:pt x="1462" y="6780"/>
                    <a:pt x="815" y="7463"/>
                    <a:pt x="228" y="8157"/>
                  </a:cubicBezTo>
                  <a:cubicBezTo>
                    <a:pt x="156" y="8253"/>
                    <a:pt x="84" y="8337"/>
                    <a:pt x="0" y="8433"/>
                  </a:cubicBezTo>
                  <a:lnTo>
                    <a:pt x="204" y="8541"/>
                  </a:lnTo>
                  <a:cubicBezTo>
                    <a:pt x="539" y="8110"/>
                    <a:pt x="959" y="7702"/>
                    <a:pt x="1258" y="7355"/>
                  </a:cubicBezTo>
                  <a:cubicBezTo>
                    <a:pt x="1761" y="6756"/>
                    <a:pt x="2264" y="6097"/>
                    <a:pt x="2563" y="5355"/>
                  </a:cubicBezTo>
                  <a:cubicBezTo>
                    <a:pt x="3282" y="3558"/>
                    <a:pt x="2635" y="1786"/>
                    <a:pt x="1929" y="97"/>
                  </a:cubicBezTo>
                  <a:cubicBezTo>
                    <a:pt x="1900" y="29"/>
                    <a:pt x="1842" y="1"/>
                    <a:pt x="1787"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22;p32"/>
            <p:cNvSpPr/>
            <p:nvPr/>
          </p:nvSpPr>
          <p:spPr>
            <a:xfrm>
              <a:off x="3828148" y="1527883"/>
              <a:ext cx="628372" cy="385479"/>
            </a:xfrm>
            <a:custGeom>
              <a:avLst/>
              <a:gdLst/>
              <a:ahLst/>
              <a:cxnLst/>
              <a:rect l="l" t="t" r="r" b="b"/>
              <a:pathLst>
                <a:path w="15116" h="9273" extrusionOk="0">
                  <a:moveTo>
                    <a:pt x="13522" y="0"/>
                  </a:moveTo>
                  <a:cubicBezTo>
                    <a:pt x="11031" y="1210"/>
                    <a:pt x="8839" y="3198"/>
                    <a:pt x="6588" y="4815"/>
                  </a:cubicBezTo>
                  <a:cubicBezTo>
                    <a:pt x="6456" y="4935"/>
                    <a:pt x="6288" y="5019"/>
                    <a:pt x="6120" y="5079"/>
                  </a:cubicBezTo>
                  <a:cubicBezTo>
                    <a:pt x="6019" y="5097"/>
                    <a:pt x="5917" y="5106"/>
                    <a:pt x="5815" y="5106"/>
                  </a:cubicBezTo>
                  <a:cubicBezTo>
                    <a:pt x="5713" y="5106"/>
                    <a:pt x="5611" y="5097"/>
                    <a:pt x="5510" y="5079"/>
                  </a:cubicBezTo>
                  <a:lnTo>
                    <a:pt x="3282" y="4755"/>
                  </a:lnTo>
                  <a:cubicBezTo>
                    <a:pt x="2978" y="4712"/>
                    <a:pt x="2467" y="4549"/>
                    <a:pt x="2054" y="4549"/>
                  </a:cubicBezTo>
                  <a:cubicBezTo>
                    <a:pt x="1897" y="4549"/>
                    <a:pt x="1753" y="4573"/>
                    <a:pt x="1641" y="4636"/>
                  </a:cubicBezTo>
                  <a:cubicBezTo>
                    <a:pt x="1186" y="4899"/>
                    <a:pt x="1030" y="5905"/>
                    <a:pt x="850" y="6360"/>
                  </a:cubicBezTo>
                  <a:cubicBezTo>
                    <a:pt x="563" y="7091"/>
                    <a:pt x="288" y="7833"/>
                    <a:pt x="0" y="8564"/>
                  </a:cubicBezTo>
                  <a:cubicBezTo>
                    <a:pt x="2012" y="8947"/>
                    <a:pt x="4084" y="9067"/>
                    <a:pt x="6132" y="9259"/>
                  </a:cubicBezTo>
                  <a:cubicBezTo>
                    <a:pt x="6230" y="9268"/>
                    <a:pt x="6328" y="9273"/>
                    <a:pt x="6425" y="9273"/>
                  </a:cubicBezTo>
                  <a:cubicBezTo>
                    <a:pt x="8191" y="9273"/>
                    <a:pt x="9809" y="7774"/>
                    <a:pt x="11103" y="6684"/>
                  </a:cubicBezTo>
                  <a:cubicBezTo>
                    <a:pt x="12648" y="5354"/>
                    <a:pt x="14001" y="3809"/>
                    <a:pt x="15115" y="2096"/>
                  </a:cubicBezTo>
                  <a:cubicBezTo>
                    <a:pt x="14612" y="1378"/>
                    <a:pt x="14085" y="671"/>
                    <a:pt x="13522"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23;p32"/>
            <p:cNvSpPr/>
            <p:nvPr/>
          </p:nvSpPr>
          <p:spPr>
            <a:xfrm>
              <a:off x="3611569" y="952055"/>
              <a:ext cx="506364" cy="267669"/>
            </a:xfrm>
            <a:custGeom>
              <a:avLst/>
              <a:gdLst/>
              <a:ahLst/>
              <a:cxnLst/>
              <a:rect l="l" t="t" r="r" b="b"/>
              <a:pathLst>
                <a:path w="12181" h="6439" extrusionOk="0">
                  <a:moveTo>
                    <a:pt x="7275" y="1"/>
                  </a:moveTo>
                  <a:cubicBezTo>
                    <a:pt x="6596" y="1"/>
                    <a:pt x="5898" y="107"/>
                    <a:pt x="5246" y="246"/>
                  </a:cubicBezTo>
                  <a:cubicBezTo>
                    <a:pt x="4300" y="462"/>
                    <a:pt x="3342" y="726"/>
                    <a:pt x="2527" y="1241"/>
                  </a:cubicBezTo>
                  <a:cubicBezTo>
                    <a:pt x="826" y="2378"/>
                    <a:pt x="0" y="4450"/>
                    <a:pt x="467" y="6439"/>
                  </a:cubicBezTo>
                  <a:cubicBezTo>
                    <a:pt x="1413" y="6319"/>
                    <a:pt x="2372" y="6235"/>
                    <a:pt x="3342" y="6199"/>
                  </a:cubicBezTo>
                  <a:lnTo>
                    <a:pt x="3785" y="3840"/>
                  </a:lnTo>
                  <a:cubicBezTo>
                    <a:pt x="3917" y="4606"/>
                    <a:pt x="3964" y="5373"/>
                    <a:pt x="3929" y="6151"/>
                  </a:cubicBezTo>
                  <a:lnTo>
                    <a:pt x="6899" y="6031"/>
                  </a:lnTo>
                  <a:lnTo>
                    <a:pt x="7138" y="3899"/>
                  </a:lnTo>
                  <a:cubicBezTo>
                    <a:pt x="7366" y="4522"/>
                    <a:pt x="7534" y="5157"/>
                    <a:pt x="7653" y="5804"/>
                  </a:cubicBezTo>
                  <a:cubicBezTo>
                    <a:pt x="9175" y="5720"/>
                    <a:pt x="10684" y="5552"/>
                    <a:pt x="12181" y="5289"/>
                  </a:cubicBezTo>
                  <a:cubicBezTo>
                    <a:pt x="11774" y="3372"/>
                    <a:pt x="10720" y="1648"/>
                    <a:pt x="9198" y="402"/>
                  </a:cubicBezTo>
                  <a:lnTo>
                    <a:pt x="9198" y="402"/>
                  </a:lnTo>
                  <a:lnTo>
                    <a:pt x="9845" y="833"/>
                  </a:lnTo>
                  <a:cubicBezTo>
                    <a:pt x="9146" y="211"/>
                    <a:pt x="8229" y="1"/>
                    <a:pt x="7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24;p32"/>
            <p:cNvSpPr/>
            <p:nvPr/>
          </p:nvSpPr>
          <p:spPr>
            <a:xfrm>
              <a:off x="3563264" y="1580593"/>
              <a:ext cx="405307" cy="350601"/>
            </a:xfrm>
            <a:custGeom>
              <a:avLst/>
              <a:gdLst/>
              <a:ahLst/>
              <a:cxnLst/>
              <a:rect l="l" t="t" r="r" b="b"/>
              <a:pathLst>
                <a:path w="9750" h="8434" extrusionOk="0">
                  <a:moveTo>
                    <a:pt x="2802" y="0"/>
                  </a:moveTo>
                  <a:cubicBezTo>
                    <a:pt x="1835" y="0"/>
                    <a:pt x="686" y="921"/>
                    <a:pt x="336" y="1763"/>
                  </a:cubicBezTo>
                  <a:cubicBezTo>
                    <a:pt x="0" y="2601"/>
                    <a:pt x="300" y="3499"/>
                    <a:pt x="707" y="4194"/>
                  </a:cubicBezTo>
                  <a:cubicBezTo>
                    <a:pt x="1988" y="6410"/>
                    <a:pt x="4599" y="7488"/>
                    <a:pt x="7055" y="8434"/>
                  </a:cubicBezTo>
                  <a:cubicBezTo>
                    <a:pt x="8444" y="6817"/>
                    <a:pt x="9378" y="4865"/>
                    <a:pt x="9750" y="2769"/>
                  </a:cubicBezTo>
                  <a:cubicBezTo>
                    <a:pt x="8564" y="2098"/>
                    <a:pt x="7342" y="1499"/>
                    <a:pt x="6097" y="972"/>
                  </a:cubicBezTo>
                  <a:cubicBezTo>
                    <a:pt x="5162" y="601"/>
                    <a:pt x="3893" y="38"/>
                    <a:pt x="2875" y="2"/>
                  </a:cubicBezTo>
                  <a:cubicBezTo>
                    <a:pt x="2851" y="1"/>
                    <a:pt x="2827" y="0"/>
                    <a:pt x="2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25;p32"/>
            <p:cNvSpPr/>
            <p:nvPr/>
          </p:nvSpPr>
          <p:spPr>
            <a:xfrm>
              <a:off x="3425335" y="2178619"/>
              <a:ext cx="705069" cy="205688"/>
            </a:xfrm>
            <a:custGeom>
              <a:avLst/>
              <a:gdLst/>
              <a:ahLst/>
              <a:cxnLst/>
              <a:rect l="l" t="t" r="r" b="b"/>
              <a:pathLst>
                <a:path w="16961" h="4948" extrusionOk="0">
                  <a:moveTo>
                    <a:pt x="1486" y="1"/>
                  </a:moveTo>
                  <a:cubicBezTo>
                    <a:pt x="1246" y="228"/>
                    <a:pt x="1031" y="456"/>
                    <a:pt x="815" y="707"/>
                  </a:cubicBezTo>
                  <a:cubicBezTo>
                    <a:pt x="552" y="1007"/>
                    <a:pt x="300" y="1318"/>
                    <a:pt x="84" y="1641"/>
                  </a:cubicBezTo>
                  <a:cubicBezTo>
                    <a:pt x="37" y="1701"/>
                    <a:pt x="1" y="1773"/>
                    <a:pt x="1" y="1845"/>
                  </a:cubicBezTo>
                  <a:cubicBezTo>
                    <a:pt x="13" y="1917"/>
                    <a:pt x="49" y="1989"/>
                    <a:pt x="108" y="2037"/>
                  </a:cubicBezTo>
                  <a:cubicBezTo>
                    <a:pt x="1234" y="3222"/>
                    <a:pt x="3139" y="3857"/>
                    <a:pt x="4720" y="3929"/>
                  </a:cubicBezTo>
                  <a:cubicBezTo>
                    <a:pt x="5630" y="3977"/>
                    <a:pt x="6516" y="4444"/>
                    <a:pt x="7402" y="4636"/>
                  </a:cubicBezTo>
                  <a:cubicBezTo>
                    <a:pt x="8061" y="4767"/>
                    <a:pt x="8720" y="4863"/>
                    <a:pt x="9379" y="4911"/>
                  </a:cubicBezTo>
                  <a:cubicBezTo>
                    <a:pt x="9906" y="4911"/>
                    <a:pt x="10421" y="4947"/>
                    <a:pt x="10948" y="4947"/>
                  </a:cubicBezTo>
                  <a:lnTo>
                    <a:pt x="11044" y="4947"/>
                  </a:lnTo>
                  <a:cubicBezTo>
                    <a:pt x="11235" y="4947"/>
                    <a:pt x="11427" y="4947"/>
                    <a:pt x="11618" y="4935"/>
                  </a:cubicBezTo>
                  <a:cubicBezTo>
                    <a:pt x="11810" y="4935"/>
                    <a:pt x="12002" y="4923"/>
                    <a:pt x="12193" y="4923"/>
                  </a:cubicBezTo>
                  <a:lnTo>
                    <a:pt x="12313" y="4923"/>
                  </a:lnTo>
                  <a:cubicBezTo>
                    <a:pt x="12493" y="4911"/>
                    <a:pt x="12684" y="4899"/>
                    <a:pt x="12864" y="4875"/>
                  </a:cubicBezTo>
                  <a:lnTo>
                    <a:pt x="12972" y="4875"/>
                  </a:lnTo>
                  <a:cubicBezTo>
                    <a:pt x="13163" y="4851"/>
                    <a:pt x="13355" y="4827"/>
                    <a:pt x="13547" y="4815"/>
                  </a:cubicBezTo>
                  <a:cubicBezTo>
                    <a:pt x="13511" y="4815"/>
                    <a:pt x="13930" y="4743"/>
                    <a:pt x="13978" y="4743"/>
                  </a:cubicBezTo>
                  <a:cubicBezTo>
                    <a:pt x="14182" y="4696"/>
                    <a:pt x="14385" y="4660"/>
                    <a:pt x="14577" y="4612"/>
                  </a:cubicBezTo>
                  <a:cubicBezTo>
                    <a:pt x="14960" y="4516"/>
                    <a:pt x="15343" y="4408"/>
                    <a:pt x="15715" y="4264"/>
                  </a:cubicBezTo>
                  <a:cubicBezTo>
                    <a:pt x="15786" y="4240"/>
                    <a:pt x="15894" y="4181"/>
                    <a:pt x="16026" y="4121"/>
                  </a:cubicBezTo>
                  <a:lnTo>
                    <a:pt x="16182" y="4025"/>
                  </a:lnTo>
                  <a:cubicBezTo>
                    <a:pt x="16325" y="3953"/>
                    <a:pt x="16481" y="3869"/>
                    <a:pt x="16625" y="3773"/>
                  </a:cubicBezTo>
                  <a:cubicBezTo>
                    <a:pt x="16745" y="3701"/>
                    <a:pt x="16852" y="3630"/>
                    <a:pt x="16960" y="3570"/>
                  </a:cubicBezTo>
                  <a:cubicBezTo>
                    <a:pt x="16864" y="3402"/>
                    <a:pt x="16769" y="3246"/>
                    <a:pt x="16661" y="3091"/>
                  </a:cubicBezTo>
                  <a:cubicBezTo>
                    <a:pt x="16625" y="3043"/>
                    <a:pt x="16601" y="2995"/>
                    <a:pt x="16565" y="2935"/>
                  </a:cubicBezTo>
                  <a:cubicBezTo>
                    <a:pt x="16481" y="2827"/>
                    <a:pt x="16409" y="2707"/>
                    <a:pt x="16325" y="2600"/>
                  </a:cubicBezTo>
                  <a:cubicBezTo>
                    <a:pt x="16289" y="2540"/>
                    <a:pt x="16254" y="2492"/>
                    <a:pt x="16218" y="2444"/>
                  </a:cubicBezTo>
                  <a:cubicBezTo>
                    <a:pt x="16122" y="2300"/>
                    <a:pt x="16014" y="2156"/>
                    <a:pt x="15906" y="2013"/>
                  </a:cubicBezTo>
                  <a:cubicBezTo>
                    <a:pt x="14436" y="2546"/>
                    <a:pt x="12852" y="2767"/>
                    <a:pt x="11255" y="2767"/>
                  </a:cubicBezTo>
                  <a:cubicBezTo>
                    <a:pt x="10056" y="2767"/>
                    <a:pt x="8849" y="2643"/>
                    <a:pt x="7678" y="2432"/>
                  </a:cubicBezTo>
                  <a:cubicBezTo>
                    <a:pt x="6468" y="2228"/>
                    <a:pt x="5283" y="1893"/>
                    <a:pt x="4133" y="1450"/>
                  </a:cubicBezTo>
                  <a:cubicBezTo>
                    <a:pt x="3570" y="1222"/>
                    <a:pt x="3031" y="971"/>
                    <a:pt x="2504" y="671"/>
                  </a:cubicBezTo>
                  <a:cubicBezTo>
                    <a:pt x="2288" y="540"/>
                    <a:pt x="1845" y="144"/>
                    <a:pt x="14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26;p32"/>
            <p:cNvSpPr/>
            <p:nvPr/>
          </p:nvSpPr>
          <p:spPr>
            <a:xfrm>
              <a:off x="3601592" y="1250195"/>
              <a:ext cx="79191" cy="105172"/>
            </a:xfrm>
            <a:custGeom>
              <a:avLst/>
              <a:gdLst/>
              <a:ahLst/>
              <a:cxnLst/>
              <a:rect l="l" t="t" r="r" b="b"/>
              <a:pathLst>
                <a:path w="1905" h="2530" extrusionOk="0">
                  <a:moveTo>
                    <a:pt x="309" y="0"/>
                  </a:moveTo>
                  <a:cubicBezTo>
                    <a:pt x="269" y="0"/>
                    <a:pt x="229" y="10"/>
                    <a:pt x="192" y="33"/>
                  </a:cubicBezTo>
                  <a:cubicBezTo>
                    <a:pt x="132" y="93"/>
                    <a:pt x="84" y="165"/>
                    <a:pt x="72" y="249"/>
                  </a:cubicBezTo>
                  <a:cubicBezTo>
                    <a:pt x="1" y="620"/>
                    <a:pt x="48" y="1015"/>
                    <a:pt x="192" y="1363"/>
                  </a:cubicBezTo>
                  <a:cubicBezTo>
                    <a:pt x="324" y="1734"/>
                    <a:pt x="504" y="2117"/>
                    <a:pt x="827" y="2345"/>
                  </a:cubicBezTo>
                  <a:cubicBezTo>
                    <a:pt x="988" y="2463"/>
                    <a:pt x="1198" y="2529"/>
                    <a:pt x="1401" y="2529"/>
                  </a:cubicBezTo>
                  <a:cubicBezTo>
                    <a:pt x="1589" y="2529"/>
                    <a:pt x="1772" y="2472"/>
                    <a:pt x="1905" y="2345"/>
                  </a:cubicBezTo>
                  <a:lnTo>
                    <a:pt x="1833" y="2249"/>
                  </a:lnTo>
                  <a:cubicBezTo>
                    <a:pt x="1593" y="1482"/>
                    <a:pt x="1198" y="788"/>
                    <a:pt x="659" y="201"/>
                  </a:cubicBezTo>
                  <a:cubicBezTo>
                    <a:pt x="568" y="101"/>
                    <a:pt x="435" y="0"/>
                    <a:pt x="30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27;p32"/>
            <p:cNvSpPr/>
            <p:nvPr/>
          </p:nvSpPr>
          <p:spPr>
            <a:xfrm>
              <a:off x="3480623" y="1069823"/>
              <a:ext cx="352514" cy="718039"/>
            </a:xfrm>
            <a:custGeom>
              <a:avLst/>
              <a:gdLst/>
              <a:ahLst/>
              <a:cxnLst/>
              <a:rect l="l" t="t" r="r" b="b"/>
              <a:pathLst>
                <a:path w="8480" h="17273" extrusionOk="0">
                  <a:moveTo>
                    <a:pt x="4911" y="1"/>
                  </a:moveTo>
                  <a:lnTo>
                    <a:pt x="4120" y="1486"/>
                  </a:lnTo>
                  <a:cubicBezTo>
                    <a:pt x="3713" y="1917"/>
                    <a:pt x="3605" y="2564"/>
                    <a:pt x="3665" y="3150"/>
                  </a:cubicBezTo>
                  <a:cubicBezTo>
                    <a:pt x="3725" y="3749"/>
                    <a:pt x="3953" y="4312"/>
                    <a:pt x="4120" y="4887"/>
                  </a:cubicBezTo>
                  <a:cubicBezTo>
                    <a:pt x="5270" y="8888"/>
                    <a:pt x="3581" y="13163"/>
                    <a:pt x="0" y="15307"/>
                  </a:cubicBezTo>
                  <a:cubicBezTo>
                    <a:pt x="1111" y="16563"/>
                    <a:pt x="2697" y="17272"/>
                    <a:pt x="4356" y="17272"/>
                  </a:cubicBezTo>
                  <a:cubicBezTo>
                    <a:pt x="4484" y="17272"/>
                    <a:pt x="4614" y="17268"/>
                    <a:pt x="4743" y="17260"/>
                  </a:cubicBezTo>
                  <a:cubicBezTo>
                    <a:pt x="5869" y="17188"/>
                    <a:pt x="7007" y="16733"/>
                    <a:pt x="7677" y="15834"/>
                  </a:cubicBezTo>
                  <a:cubicBezTo>
                    <a:pt x="8228" y="15104"/>
                    <a:pt x="8408" y="14145"/>
                    <a:pt x="8444" y="13223"/>
                  </a:cubicBezTo>
                  <a:cubicBezTo>
                    <a:pt x="8480" y="12157"/>
                    <a:pt x="8324" y="11103"/>
                    <a:pt x="7989" y="10097"/>
                  </a:cubicBezTo>
                  <a:cubicBezTo>
                    <a:pt x="7438" y="8384"/>
                    <a:pt x="6384" y="6863"/>
                    <a:pt x="5593" y="5235"/>
                  </a:cubicBezTo>
                  <a:cubicBezTo>
                    <a:pt x="4815" y="3606"/>
                    <a:pt x="4312" y="1701"/>
                    <a:pt x="4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628;p32"/>
            <p:cNvSpPr/>
            <p:nvPr/>
          </p:nvSpPr>
          <p:spPr>
            <a:xfrm>
              <a:off x="4299635" y="1367797"/>
              <a:ext cx="288787" cy="303004"/>
            </a:xfrm>
            <a:custGeom>
              <a:avLst/>
              <a:gdLst/>
              <a:ahLst/>
              <a:cxnLst/>
              <a:rect l="l" t="t" r="r" b="b"/>
              <a:pathLst>
                <a:path w="6947" h="7289" extrusionOk="0">
                  <a:moveTo>
                    <a:pt x="5239" y="0"/>
                  </a:moveTo>
                  <a:cubicBezTo>
                    <a:pt x="5193" y="0"/>
                    <a:pt x="5148" y="2"/>
                    <a:pt x="5103" y="7"/>
                  </a:cubicBezTo>
                  <a:cubicBezTo>
                    <a:pt x="4288" y="79"/>
                    <a:pt x="3522" y="594"/>
                    <a:pt x="2971" y="1169"/>
                  </a:cubicBezTo>
                  <a:cubicBezTo>
                    <a:pt x="2384" y="1767"/>
                    <a:pt x="2324" y="2654"/>
                    <a:pt x="1905" y="3348"/>
                  </a:cubicBezTo>
                  <a:cubicBezTo>
                    <a:pt x="1426" y="4151"/>
                    <a:pt x="779" y="4846"/>
                    <a:pt x="0" y="5373"/>
                  </a:cubicBezTo>
                  <a:lnTo>
                    <a:pt x="2707" y="7289"/>
                  </a:lnTo>
                  <a:cubicBezTo>
                    <a:pt x="3043" y="6954"/>
                    <a:pt x="3306" y="6439"/>
                    <a:pt x="3665" y="6139"/>
                  </a:cubicBezTo>
                  <a:cubicBezTo>
                    <a:pt x="3757" y="6062"/>
                    <a:pt x="3854" y="6031"/>
                    <a:pt x="3954" y="6031"/>
                  </a:cubicBezTo>
                  <a:cubicBezTo>
                    <a:pt x="4194" y="6031"/>
                    <a:pt x="4448" y="6211"/>
                    <a:pt x="4660" y="6355"/>
                  </a:cubicBezTo>
                  <a:cubicBezTo>
                    <a:pt x="5043" y="6606"/>
                    <a:pt x="5462" y="6798"/>
                    <a:pt x="5917" y="6906"/>
                  </a:cubicBezTo>
                  <a:cubicBezTo>
                    <a:pt x="6010" y="6932"/>
                    <a:pt x="6085" y="6944"/>
                    <a:pt x="6144" y="6944"/>
                  </a:cubicBezTo>
                  <a:cubicBezTo>
                    <a:pt x="6617" y="6944"/>
                    <a:pt x="6082" y="6171"/>
                    <a:pt x="5869" y="5947"/>
                  </a:cubicBezTo>
                  <a:cubicBezTo>
                    <a:pt x="5522" y="5588"/>
                    <a:pt x="5091" y="5313"/>
                    <a:pt x="4743" y="4953"/>
                  </a:cubicBezTo>
                  <a:cubicBezTo>
                    <a:pt x="3845" y="4067"/>
                    <a:pt x="3821" y="2654"/>
                    <a:pt x="4444" y="1588"/>
                  </a:cubicBezTo>
                  <a:cubicBezTo>
                    <a:pt x="4516" y="1456"/>
                    <a:pt x="4612" y="1348"/>
                    <a:pt x="4731" y="1264"/>
                  </a:cubicBezTo>
                  <a:cubicBezTo>
                    <a:pt x="4888" y="1153"/>
                    <a:pt x="5071" y="1085"/>
                    <a:pt x="5247" y="1085"/>
                  </a:cubicBezTo>
                  <a:cubicBezTo>
                    <a:pt x="5392" y="1085"/>
                    <a:pt x="5534" y="1132"/>
                    <a:pt x="5654" y="1240"/>
                  </a:cubicBezTo>
                  <a:lnTo>
                    <a:pt x="6061" y="1612"/>
                  </a:lnTo>
                  <a:cubicBezTo>
                    <a:pt x="6229" y="1791"/>
                    <a:pt x="6444" y="1923"/>
                    <a:pt x="6684" y="1983"/>
                  </a:cubicBezTo>
                  <a:cubicBezTo>
                    <a:pt x="6687" y="1983"/>
                    <a:pt x="6691" y="1984"/>
                    <a:pt x="6694" y="1984"/>
                  </a:cubicBezTo>
                  <a:cubicBezTo>
                    <a:pt x="6947" y="1984"/>
                    <a:pt x="6491" y="688"/>
                    <a:pt x="6384" y="558"/>
                  </a:cubicBezTo>
                  <a:cubicBezTo>
                    <a:pt x="6112" y="210"/>
                    <a:pt x="5683" y="0"/>
                    <a:pt x="5239" y="0"/>
                  </a:cubicBezTo>
                  <a:close/>
                </a:path>
              </a:pathLst>
            </a:custGeom>
            <a:solidFill>
              <a:srgbClr val="FF9C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629;p32"/>
            <p:cNvSpPr/>
            <p:nvPr/>
          </p:nvSpPr>
          <p:spPr>
            <a:xfrm>
              <a:off x="4611826" y="1399930"/>
              <a:ext cx="72706" cy="72041"/>
            </a:xfrm>
            <a:custGeom>
              <a:avLst/>
              <a:gdLst/>
              <a:ahLst/>
              <a:cxnLst/>
              <a:rect l="l" t="t" r="r" b="b"/>
              <a:pathLst>
                <a:path w="1749" h="1733" extrusionOk="0">
                  <a:moveTo>
                    <a:pt x="359" y="0"/>
                  </a:moveTo>
                  <a:cubicBezTo>
                    <a:pt x="72" y="443"/>
                    <a:pt x="0" y="982"/>
                    <a:pt x="156" y="1474"/>
                  </a:cubicBezTo>
                  <a:cubicBezTo>
                    <a:pt x="168" y="1593"/>
                    <a:pt x="252" y="1677"/>
                    <a:pt x="359" y="1725"/>
                  </a:cubicBezTo>
                  <a:cubicBezTo>
                    <a:pt x="377" y="1730"/>
                    <a:pt x="394" y="1733"/>
                    <a:pt x="411" y="1733"/>
                  </a:cubicBezTo>
                  <a:cubicBezTo>
                    <a:pt x="510" y="1733"/>
                    <a:pt x="599" y="1651"/>
                    <a:pt x="671" y="1569"/>
                  </a:cubicBezTo>
                  <a:cubicBezTo>
                    <a:pt x="1066" y="1102"/>
                    <a:pt x="1270" y="479"/>
                    <a:pt x="1749" y="108"/>
                  </a:cubicBezTo>
                  <a:lnTo>
                    <a:pt x="359" y="0"/>
                  </a:lnTo>
                  <a:close/>
                </a:path>
              </a:pathLst>
            </a:custGeom>
            <a:solidFill>
              <a:srgbClr val="D0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630;p32"/>
            <p:cNvSpPr/>
            <p:nvPr/>
          </p:nvSpPr>
          <p:spPr>
            <a:xfrm>
              <a:off x="4577988" y="1367797"/>
              <a:ext cx="288787" cy="303004"/>
            </a:xfrm>
            <a:custGeom>
              <a:avLst/>
              <a:gdLst/>
              <a:ahLst/>
              <a:cxnLst/>
              <a:rect l="l" t="t" r="r" b="b"/>
              <a:pathLst>
                <a:path w="6947" h="7289" extrusionOk="0">
                  <a:moveTo>
                    <a:pt x="1705" y="0"/>
                  </a:moveTo>
                  <a:cubicBezTo>
                    <a:pt x="1254" y="0"/>
                    <a:pt x="833" y="210"/>
                    <a:pt x="551" y="558"/>
                  </a:cubicBezTo>
                  <a:cubicBezTo>
                    <a:pt x="456" y="688"/>
                    <a:pt x="0" y="1984"/>
                    <a:pt x="253" y="1984"/>
                  </a:cubicBezTo>
                  <a:cubicBezTo>
                    <a:pt x="256" y="1984"/>
                    <a:pt x="259" y="1983"/>
                    <a:pt x="263" y="1983"/>
                  </a:cubicBezTo>
                  <a:cubicBezTo>
                    <a:pt x="503" y="1923"/>
                    <a:pt x="718" y="1791"/>
                    <a:pt x="886" y="1612"/>
                  </a:cubicBezTo>
                  <a:lnTo>
                    <a:pt x="1293" y="1240"/>
                  </a:lnTo>
                  <a:cubicBezTo>
                    <a:pt x="1413" y="1132"/>
                    <a:pt x="1554" y="1085"/>
                    <a:pt x="1700" y="1085"/>
                  </a:cubicBezTo>
                  <a:cubicBezTo>
                    <a:pt x="1876" y="1085"/>
                    <a:pt x="2058" y="1153"/>
                    <a:pt x="2215" y="1264"/>
                  </a:cubicBezTo>
                  <a:cubicBezTo>
                    <a:pt x="2335" y="1348"/>
                    <a:pt x="2419" y="1456"/>
                    <a:pt x="2491" y="1588"/>
                  </a:cubicBezTo>
                  <a:cubicBezTo>
                    <a:pt x="3114" y="2654"/>
                    <a:pt x="3090" y="4067"/>
                    <a:pt x="2203" y="4953"/>
                  </a:cubicBezTo>
                  <a:cubicBezTo>
                    <a:pt x="1844" y="5313"/>
                    <a:pt x="1425" y="5588"/>
                    <a:pt x="1066" y="5947"/>
                  </a:cubicBezTo>
                  <a:cubicBezTo>
                    <a:pt x="853" y="6171"/>
                    <a:pt x="318" y="6944"/>
                    <a:pt x="800" y="6944"/>
                  </a:cubicBezTo>
                  <a:cubicBezTo>
                    <a:pt x="860" y="6944"/>
                    <a:pt x="936" y="6932"/>
                    <a:pt x="1030" y="6906"/>
                  </a:cubicBezTo>
                  <a:cubicBezTo>
                    <a:pt x="1473" y="6798"/>
                    <a:pt x="1904" y="6606"/>
                    <a:pt x="2287" y="6355"/>
                  </a:cubicBezTo>
                  <a:cubicBezTo>
                    <a:pt x="2499" y="6211"/>
                    <a:pt x="2752" y="6031"/>
                    <a:pt x="2993" y="6031"/>
                  </a:cubicBezTo>
                  <a:cubicBezTo>
                    <a:pt x="3093" y="6031"/>
                    <a:pt x="3190" y="6062"/>
                    <a:pt x="3281" y="6139"/>
                  </a:cubicBezTo>
                  <a:cubicBezTo>
                    <a:pt x="3641" y="6439"/>
                    <a:pt x="3892" y="6954"/>
                    <a:pt x="4240" y="7289"/>
                  </a:cubicBezTo>
                  <a:lnTo>
                    <a:pt x="6946" y="5373"/>
                  </a:lnTo>
                  <a:cubicBezTo>
                    <a:pt x="6168" y="4846"/>
                    <a:pt x="5521" y="4151"/>
                    <a:pt x="5042" y="3348"/>
                  </a:cubicBezTo>
                  <a:cubicBezTo>
                    <a:pt x="4623" y="2654"/>
                    <a:pt x="4563" y="1767"/>
                    <a:pt x="3976" y="1169"/>
                  </a:cubicBezTo>
                  <a:cubicBezTo>
                    <a:pt x="3425" y="594"/>
                    <a:pt x="2647" y="79"/>
                    <a:pt x="1844" y="7"/>
                  </a:cubicBezTo>
                  <a:cubicBezTo>
                    <a:pt x="1798" y="2"/>
                    <a:pt x="1751" y="0"/>
                    <a:pt x="17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631;p32"/>
            <p:cNvSpPr/>
            <p:nvPr/>
          </p:nvSpPr>
          <p:spPr>
            <a:xfrm>
              <a:off x="5274992" y="1396937"/>
              <a:ext cx="141463" cy="182783"/>
            </a:xfrm>
            <a:custGeom>
              <a:avLst/>
              <a:gdLst/>
              <a:ahLst/>
              <a:cxnLst/>
              <a:rect l="l" t="t" r="r" b="b"/>
              <a:pathLst>
                <a:path w="3403" h="4397" extrusionOk="0">
                  <a:moveTo>
                    <a:pt x="2240" y="0"/>
                  </a:moveTo>
                  <a:lnTo>
                    <a:pt x="1" y="863"/>
                  </a:lnTo>
                  <a:cubicBezTo>
                    <a:pt x="324" y="2025"/>
                    <a:pt x="587" y="3210"/>
                    <a:pt x="779" y="4396"/>
                  </a:cubicBezTo>
                  <a:cubicBezTo>
                    <a:pt x="1114" y="4300"/>
                    <a:pt x="1450" y="4192"/>
                    <a:pt x="1773" y="4073"/>
                  </a:cubicBezTo>
                  <a:cubicBezTo>
                    <a:pt x="1965" y="4001"/>
                    <a:pt x="2145" y="3941"/>
                    <a:pt x="2324" y="3857"/>
                  </a:cubicBezTo>
                  <a:lnTo>
                    <a:pt x="2456" y="3809"/>
                  </a:lnTo>
                  <a:lnTo>
                    <a:pt x="2528" y="3785"/>
                  </a:lnTo>
                  <a:cubicBezTo>
                    <a:pt x="2827" y="3642"/>
                    <a:pt x="3115" y="3510"/>
                    <a:pt x="3402" y="3354"/>
                  </a:cubicBezTo>
                  <a:lnTo>
                    <a:pt x="2240" y="0"/>
                  </a:ln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632;p32"/>
            <p:cNvSpPr/>
            <p:nvPr/>
          </p:nvSpPr>
          <p:spPr>
            <a:xfrm>
              <a:off x="5029022" y="1023306"/>
              <a:ext cx="551218" cy="501334"/>
            </a:xfrm>
            <a:custGeom>
              <a:avLst/>
              <a:gdLst/>
              <a:ahLst/>
              <a:cxnLst/>
              <a:rect l="l" t="t" r="r" b="b"/>
              <a:pathLst>
                <a:path w="13260" h="12060" extrusionOk="0">
                  <a:moveTo>
                    <a:pt x="5505" y="0"/>
                  </a:moveTo>
                  <a:cubicBezTo>
                    <a:pt x="4789" y="0"/>
                    <a:pt x="4075" y="128"/>
                    <a:pt x="3414" y="413"/>
                  </a:cubicBezTo>
                  <a:cubicBezTo>
                    <a:pt x="2672" y="724"/>
                    <a:pt x="1989" y="1167"/>
                    <a:pt x="1402" y="1718"/>
                  </a:cubicBezTo>
                  <a:cubicBezTo>
                    <a:pt x="815" y="2281"/>
                    <a:pt x="480" y="3072"/>
                    <a:pt x="252" y="3850"/>
                  </a:cubicBezTo>
                  <a:cubicBezTo>
                    <a:pt x="61" y="4557"/>
                    <a:pt x="1" y="5288"/>
                    <a:pt x="97" y="6018"/>
                  </a:cubicBezTo>
                  <a:cubicBezTo>
                    <a:pt x="228" y="7132"/>
                    <a:pt x="612" y="8222"/>
                    <a:pt x="1043" y="9264"/>
                  </a:cubicBezTo>
                  <a:cubicBezTo>
                    <a:pt x="1498" y="10378"/>
                    <a:pt x="2277" y="11468"/>
                    <a:pt x="3474" y="11815"/>
                  </a:cubicBezTo>
                  <a:cubicBezTo>
                    <a:pt x="4046" y="11983"/>
                    <a:pt x="4616" y="12060"/>
                    <a:pt x="5183" y="12060"/>
                  </a:cubicBezTo>
                  <a:cubicBezTo>
                    <a:pt x="6113" y="12060"/>
                    <a:pt x="7034" y="11853"/>
                    <a:pt x="7942" y="11504"/>
                  </a:cubicBezTo>
                  <a:cubicBezTo>
                    <a:pt x="9583" y="10857"/>
                    <a:pt x="10996" y="9647"/>
                    <a:pt x="10936" y="7827"/>
                  </a:cubicBezTo>
                  <a:cubicBezTo>
                    <a:pt x="12158" y="7611"/>
                    <a:pt x="13260" y="6557"/>
                    <a:pt x="13020" y="5216"/>
                  </a:cubicBezTo>
                  <a:cubicBezTo>
                    <a:pt x="12948" y="4784"/>
                    <a:pt x="12709" y="4353"/>
                    <a:pt x="12301" y="4210"/>
                  </a:cubicBezTo>
                  <a:cubicBezTo>
                    <a:pt x="12204" y="4174"/>
                    <a:pt x="12103" y="4158"/>
                    <a:pt x="12001" y="4158"/>
                  </a:cubicBezTo>
                  <a:cubicBezTo>
                    <a:pt x="11725" y="4158"/>
                    <a:pt x="11442" y="4277"/>
                    <a:pt x="11223" y="4461"/>
                  </a:cubicBezTo>
                  <a:cubicBezTo>
                    <a:pt x="10936" y="4725"/>
                    <a:pt x="10696" y="5036"/>
                    <a:pt x="10529" y="5383"/>
                  </a:cubicBezTo>
                  <a:cubicBezTo>
                    <a:pt x="10421" y="4437"/>
                    <a:pt x="10193" y="3515"/>
                    <a:pt x="9858" y="2641"/>
                  </a:cubicBezTo>
                  <a:cubicBezTo>
                    <a:pt x="9642" y="2078"/>
                    <a:pt x="9379" y="1539"/>
                    <a:pt x="8960" y="1120"/>
                  </a:cubicBezTo>
                  <a:cubicBezTo>
                    <a:pt x="8517" y="676"/>
                    <a:pt x="7918" y="425"/>
                    <a:pt x="7307" y="257"/>
                  </a:cubicBezTo>
                  <a:cubicBezTo>
                    <a:pt x="6724" y="92"/>
                    <a:pt x="6113" y="0"/>
                    <a:pt x="5505"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633;p32"/>
            <p:cNvSpPr/>
            <p:nvPr/>
          </p:nvSpPr>
          <p:spPr>
            <a:xfrm>
              <a:off x="5484089" y="1218145"/>
              <a:ext cx="44355" cy="111657"/>
            </a:xfrm>
            <a:custGeom>
              <a:avLst/>
              <a:gdLst/>
              <a:ahLst/>
              <a:cxnLst/>
              <a:rect l="l" t="t" r="r" b="b"/>
              <a:pathLst>
                <a:path w="1067" h="2686" extrusionOk="0">
                  <a:moveTo>
                    <a:pt x="1050" y="1"/>
                  </a:moveTo>
                  <a:cubicBezTo>
                    <a:pt x="1016" y="1"/>
                    <a:pt x="889" y="97"/>
                    <a:pt x="720" y="289"/>
                  </a:cubicBezTo>
                  <a:cubicBezTo>
                    <a:pt x="480" y="553"/>
                    <a:pt x="300" y="864"/>
                    <a:pt x="181" y="1211"/>
                  </a:cubicBezTo>
                  <a:cubicBezTo>
                    <a:pt x="49" y="1547"/>
                    <a:pt x="1" y="1906"/>
                    <a:pt x="25" y="2265"/>
                  </a:cubicBezTo>
                  <a:cubicBezTo>
                    <a:pt x="59" y="2542"/>
                    <a:pt x="160" y="2685"/>
                    <a:pt x="179" y="2685"/>
                  </a:cubicBezTo>
                  <a:cubicBezTo>
                    <a:pt x="180" y="2685"/>
                    <a:pt x="180" y="2685"/>
                    <a:pt x="181" y="2685"/>
                  </a:cubicBezTo>
                  <a:cubicBezTo>
                    <a:pt x="205" y="2673"/>
                    <a:pt x="133" y="2529"/>
                    <a:pt x="133" y="2265"/>
                  </a:cubicBezTo>
                  <a:cubicBezTo>
                    <a:pt x="133" y="1918"/>
                    <a:pt x="193" y="1583"/>
                    <a:pt x="312" y="1259"/>
                  </a:cubicBezTo>
                  <a:cubicBezTo>
                    <a:pt x="420" y="936"/>
                    <a:pt x="588" y="624"/>
                    <a:pt x="791" y="349"/>
                  </a:cubicBezTo>
                  <a:cubicBezTo>
                    <a:pt x="947" y="133"/>
                    <a:pt x="1067" y="14"/>
                    <a:pt x="1055" y="2"/>
                  </a:cubicBezTo>
                  <a:cubicBezTo>
                    <a:pt x="1054" y="1"/>
                    <a:pt x="1052" y="1"/>
                    <a:pt x="10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634;p32"/>
            <p:cNvSpPr/>
            <p:nvPr/>
          </p:nvSpPr>
          <p:spPr>
            <a:xfrm>
              <a:off x="5497059" y="1251567"/>
              <a:ext cx="14466" cy="58780"/>
            </a:xfrm>
            <a:custGeom>
              <a:avLst/>
              <a:gdLst/>
              <a:ahLst/>
              <a:cxnLst/>
              <a:rect l="l" t="t" r="r" b="b"/>
              <a:pathLst>
                <a:path w="348" h="1414" extrusionOk="0">
                  <a:moveTo>
                    <a:pt x="96" y="0"/>
                  </a:moveTo>
                  <a:lnTo>
                    <a:pt x="96" y="0"/>
                  </a:lnTo>
                  <a:cubicBezTo>
                    <a:pt x="84" y="12"/>
                    <a:pt x="180" y="324"/>
                    <a:pt x="156" y="707"/>
                  </a:cubicBezTo>
                  <a:cubicBezTo>
                    <a:pt x="144" y="1090"/>
                    <a:pt x="0" y="1389"/>
                    <a:pt x="36" y="1413"/>
                  </a:cubicBezTo>
                  <a:cubicBezTo>
                    <a:pt x="48" y="1413"/>
                    <a:pt x="108" y="1354"/>
                    <a:pt x="168" y="1234"/>
                  </a:cubicBezTo>
                  <a:cubicBezTo>
                    <a:pt x="324" y="910"/>
                    <a:pt x="348" y="527"/>
                    <a:pt x="216" y="192"/>
                  </a:cubicBezTo>
                  <a:cubicBezTo>
                    <a:pt x="168" y="60"/>
                    <a:pt x="108" y="0"/>
                    <a:pt x="96" y="0"/>
                  </a:cubicBezTo>
                  <a:close/>
                </a:path>
              </a:pathLst>
            </a:custGeom>
            <a:solidFill>
              <a:srgbClr val="B74C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635;p32"/>
            <p:cNvSpPr/>
            <p:nvPr/>
          </p:nvSpPr>
          <p:spPr>
            <a:xfrm>
              <a:off x="5264558" y="1229244"/>
              <a:ext cx="97606" cy="75657"/>
            </a:xfrm>
            <a:custGeom>
              <a:avLst/>
              <a:gdLst/>
              <a:ahLst/>
              <a:cxnLst/>
              <a:rect l="l" t="t" r="r" b="b"/>
              <a:pathLst>
                <a:path w="2348" h="1820" extrusionOk="0">
                  <a:moveTo>
                    <a:pt x="1085" y="0"/>
                  </a:moveTo>
                  <a:cubicBezTo>
                    <a:pt x="803" y="0"/>
                    <a:pt x="531" y="123"/>
                    <a:pt x="347" y="357"/>
                  </a:cubicBezTo>
                  <a:cubicBezTo>
                    <a:pt x="264" y="453"/>
                    <a:pt x="204" y="561"/>
                    <a:pt x="144" y="669"/>
                  </a:cubicBezTo>
                  <a:cubicBezTo>
                    <a:pt x="60" y="861"/>
                    <a:pt x="0" y="1064"/>
                    <a:pt x="0" y="1268"/>
                  </a:cubicBezTo>
                  <a:cubicBezTo>
                    <a:pt x="0" y="1617"/>
                    <a:pt x="91" y="1819"/>
                    <a:pt x="118" y="1819"/>
                  </a:cubicBezTo>
                  <a:cubicBezTo>
                    <a:pt x="118" y="1819"/>
                    <a:pt x="119" y="1819"/>
                    <a:pt x="120" y="1819"/>
                  </a:cubicBezTo>
                  <a:cubicBezTo>
                    <a:pt x="144" y="1807"/>
                    <a:pt x="96" y="1603"/>
                    <a:pt x="144" y="1292"/>
                  </a:cubicBezTo>
                  <a:cubicBezTo>
                    <a:pt x="168" y="1100"/>
                    <a:pt x="228" y="920"/>
                    <a:pt x="311" y="753"/>
                  </a:cubicBezTo>
                  <a:cubicBezTo>
                    <a:pt x="419" y="561"/>
                    <a:pt x="563" y="393"/>
                    <a:pt x="755" y="286"/>
                  </a:cubicBezTo>
                  <a:cubicBezTo>
                    <a:pt x="868" y="239"/>
                    <a:pt x="989" y="214"/>
                    <a:pt x="1109" y="214"/>
                  </a:cubicBezTo>
                  <a:cubicBezTo>
                    <a:pt x="1205" y="214"/>
                    <a:pt x="1299" y="230"/>
                    <a:pt x="1389" y="262"/>
                  </a:cubicBezTo>
                  <a:cubicBezTo>
                    <a:pt x="1569" y="310"/>
                    <a:pt x="1737" y="393"/>
                    <a:pt x="1880" y="513"/>
                  </a:cubicBezTo>
                  <a:cubicBezTo>
                    <a:pt x="2136" y="691"/>
                    <a:pt x="2288" y="827"/>
                    <a:pt x="2328" y="827"/>
                  </a:cubicBezTo>
                  <a:cubicBezTo>
                    <a:pt x="2331" y="827"/>
                    <a:pt x="2334" y="826"/>
                    <a:pt x="2336" y="825"/>
                  </a:cubicBezTo>
                  <a:cubicBezTo>
                    <a:pt x="2348" y="813"/>
                    <a:pt x="2228" y="633"/>
                    <a:pt x="1976" y="393"/>
                  </a:cubicBezTo>
                  <a:cubicBezTo>
                    <a:pt x="1821" y="262"/>
                    <a:pt x="1641" y="142"/>
                    <a:pt x="1449" y="70"/>
                  </a:cubicBezTo>
                  <a:cubicBezTo>
                    <a:pt x="1330" y="23"/>
                    <a:pt x="1206" y="0"/>
                    <a:pt x="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636;p32"/>
            <p:cNvSpPr/>
            <p:nvPr/>
          </p:nvSpPr>
          <p:spPr>
            <a:xfrm>
              <a:off x="5150033" y="1277756"/>
              <a:ext cx="43856" cy="72082"/>
            </a:xfrm>
            <a:custGeom>
              <a:avLst/>
              <a:gdLst/>
              <a:ahLst/>
              <a:cxnLst/>
              <a:rect l="l" t="t" r="r" b="b"/>
              <a:pathLst>
                <a:path w="1055" h="1734" extrusionOk="0">
                  <a:moveTo>
                    <a:pt x="972" y="0"/>
                  </a:moveTo>
                  <a:cubicBezTo>
                    <a:pt x="909" y="0"/>
                    <a:pt x="807" y="18"/>
                    <a:pt x="683" y="77"/>
                  </a:cubicBezTo>
                  <a:cubicBezTo>
                    <a:pt x="96" y="364"/>
                    <a:pt x="0" y="1167"/>
                    <a:pt x="503" y="1586"/>
                  </a:cubicBezTo>
                  <a:cubicBezTo>
                    <a:pt x="651" y="1704"/>
                    <a:pt x="782" y="1733"/>
                    <a:pt x="825" y="1733"/>
                  </a:cubicBezTo>
                  <a:cubicBezTo>
                    <a:pt x="834" y="1733"/>
                    <a:pt x="839" y="1732"/>
                    <a:pt x="839" y="1730"/>
                  </a:cubicBezTo>
                  <a:cubicBezTo>
                    <a:pt x="839" y="1706"/>
                    <a:pt x="719" y="1658"/>
                    <a:pt x="575" y="1514"/>
                  </a:cubicBezTo>
                  <a:cubicBezTo>
                    <a:pt x="168" y="1119"/>
                    <a:pt x="252" y="448"/>
                    <a:pt x="743" y="161"/>
                  </a:cubicBezTo>
                  <a:cubicBezTo>
                    <a:pt x="911" y="53"/>
                    <a:pt x="1054" y="41"/>
                    <a:pt x="1042" y="17"/>
                  </a:cubicBezTo>
                  <a:cubicBezTo>
                    <a:pt x="1038" y="8"/>
                    <a:pt x="1013" y="0"/>
                    <a:pt x="9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637;p32"/>
            <p:cNvSpPr/>
            <p:nvPr/>
          </p:nvSpPr>
          <p:spPr>
            <a:xfrm>
              <a:off x="5196841" y="1328430"/>
              <a:ext cx="10476" cy="10600"/>
            </a:xfrm>
            <a:custGeom>
              <a:avLst/>
              <a:gdLst/>
              <a:ahLst/>
              <a:cxnLst/>
              <a:rect l="l" t="t" r="r" b="b"/>
              <a:pathLst>
                <a:path w="252" h="255" extrusionOk="0">
                  <a:moveTo>
                    <a:pt x="200" y="0"/>
                  </a:moveTo>
                  <a:cubicBezTo>
                    <a:pt x="162" y="0"/>
                    <a:pt x="110" y="32"/>
                    <a:pt x="72" y="79"/>
                  </a:cubicBezTo>
                  <a:cubicBezTo>
                    <a:pt x="24" y="151"/>
                    <a:pt x="0" y="223"/>
                    <a:pt x="36" y="247"/>
                  </a:cubicBezTo>
                  <a:cubicBezTo>
                    <a:pt x="41" y="252"/>
                    <a:pt x="49" y="255"/>
                    <a:pt x="57" y="255"/>
                  </a:cubicBezTo>
                  <a:cubicBezTo>
                    <a:pt x="90" y="255"/>
                    <a:pt x="142" y="222"/>
                    <a:pt x="180" y="175"/>
                  </a:cubicBezTo>
                  <a:cubicBezTo>
                    <a:pt x="240" y="103"/>
                    <a:pt x="252" y="32"/>
                    <a:pt x="228" y="8"/>
                  </a:cubicBezTo>
                  <a:cubicBezTo>
                    <a:pt x="220" y="2"/>
                    <a:pt x="211" y="0"/>
                    <a:pt x="200"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638;p32"/>
            <p:cNvSpPr/>
            <p:nvPr/>
          </p:nvSpPr>
          <p:spPr>
            <a:xfrm>
              <a:off x="5057415" y="1288897"/>
              <a:ext cx="79690" cy="60318"/>
            </a:xfrm>
            <a:custGeom>
              <a:avLst/>
              <a:gdLst/>
              <a:ahLst/>
              <a:cxnLst/>
              <a:rect l="l" t="t" r="r" b="b"/>
              <a:pathLst>
                <a:path w="1917" h="1451" extrusionOk="0">
                  <a:moveTo>
                    <a:pt x="851" y="0"/>
                  </a:moveTo>
                  <a:cubicBezTo>
                    <a:pt x="731" y="0"/>
                    <a:pt x="623" y="24"/>
                    <a:pt x="528" y="72"/>
                  </a:cubicBezTo>
                  <a:cubicBezTo>
                    <a:pt x="372" y="156"/>
                    <a:pt x="240" y="288"/>
                    <a:pt x="144" y="444"/>
                  </a:cubicBezTo>
                  <a:cubicBezTo>
                    <a:pt x="1" y="707"/>
                    <a:pt x="1" y="899"/>
                    <a:pt x="25" y="899"/>
                  </a:cubicBezTo>
                  <a:cubicBezTo>
                    <a:pt x="49" y="899"/>
                    <a:pt x="108" y="743"/>
                    <a:pt x="264" y="527"/>
                  </a:cubicBezTo>
                  <a:cubicBezTo>
                    <a:pt x="360" y="408"/>
                    <a:pt x="480" y="312"/>
                    <a:pt x="611" y="252"/>
                  </a:cubicBezTo>
                  <a:cubicBezTo>
                    <a:pt x="683" y="219"/>
                    <a:pt x="759" y="204"/>
                    <a:pt x="836" y="204"/>
                  </a:cubicBezTo>
                  <a:cubicBezTo>
                    <a:pt x="927" y="204"/>
                    <a:pt x="1018" y="225"/>
                    <a:pt x="1102" y="264"/>
                  </a:cubicBezTo>
                  <a:cubicBezTo>
                    <a:pt x="1270" y="336"/>
                    <a:pt x="1402" y="468"/>
                    <a:pt x="1510" y="611"/>
                  </a:cubicBezTo>
                  <a:cubicBezTo>
                    <a:pt x="1594" y="743"/>
                    <a:pt x="1653" y="887"/>
                    <a:pt x="1713" y="1030"/>
                  </a:cubicBezTo>
                  <a:cubicBezTo>
                    <a:pt x="1806" y="1285"/>
                    <a:pt x="1854" y="1450"/>
                    <a:pt x="1889" y="1450"/>
                  </a:cubicBezTo>
                  <a:cubicBezTo>
                    <a:pt x="1891" y="1450"/>
                    <a:pt x="1892" y="1450"/>
                    <a:pt x="1893" y="1450"/>
                  </a:cubicBezTo>
                  <a:cubicBezTo>
                    <a:pt x="1917" y="1450"/>
                    <a:pt x="1917" y="1270"/>
                    <a:pt x="1857" y="995"/>
                  </a:cubicBezTo>
                  <a:cubicBezTo>
                    <a:pt x="1821" y="827"/>
                    <a:pt x="1749" y="659"/>
                    <a:pt x="1665" y="515"/>
                  </a:cubicBezTo>
                  <a:cubicBezTo>
                    <a:pt x="1558" y="324"/>
                    <a:pt x="1390" y="168"/>
                    <a:pt x="1186" y="72"/>
                  </a:cubicBezTo>
                  <a:cubicBezTo>
                    <a:pt x="1079" y="24"/>
                    <a:pt x="971"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639;p32"/>
            <p:cNvSpPr/>
            <p:nvPr/>
          </p:nvSpPr>
          <p:spPr>
            <a:xfrm>
              <a:off x="5022579" y="1214944"/>
              <a:ext cx="69214" cy="62521"/>
            </a:xfrm>
            <a:custGeom>
              <a:avLst/>
              <a:gdLst/>
              <a:ahLst/>
              <a:cxnLst/>
              <a:rect l="l" t="t" r="r" b="b"/>
              <a:pathLst>
                <a:path w="1665" h="1504" extrusionOk="0">
                  <a:moveTo>
                    <a:pt x="1421" y="0"/>
                  </a:moveTo>
                  <a:cubicBezTo>
                    <a:pt x="1386" y="0"/>
                    <a:pt x="1347" y="2"/>
                    <a:pt x="1306" y="7"/>
                  </a:cubicBezTo>
                  <a:cubicBezTo>
                    <a:pt x="695" y="79"/>
                    <a:pt x="192" y="534"/>
                    <a:pt x="48" y="1133"/>
                  </a:cubicBezTo>
                  <a:cubicBezTo>
                    <a:pt x="0" y="1348"/>
                    <a:pt x="36" y="1492"/>
                    <a:pt x="84" y="1504"/>
                  </a:cubicBezTo>
                  <a:cubicBezTo>
                    <a:pt x="132" y="1504"/>
                    <a:pt x="192" y="1384"/>
                    <a:pt x="288" y="1217"/>
                  </a:cubicBezTo>
                  <a:cubicBezTo>
                    <a:pt x="395" y="1001"/>
                    <a:pt x="551" y="797"/>
                    <a:pt x="731" y="630"/>
                  </a:cubicBezTo>
                  <a:cubicBezTo>
                    <a:pt x="922" y="474"/>
                    <a:pt x="1126" y="342"/>
                    <a:pt x="1366" y="246"/>
                  </a:cubicBezTo>
                  <a:cubicBezTo>
                    <a:pt x="1545" y="174"/>
                    <a:pt x="1665" y="127"/>
                    <a:pt x="1665" y="79"/>
                  </a:cubicBezTo>
                  <a:cubicBezTo>
                    <a:pt x="1665" y="40"/>
                    <a:pt x="1577"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640;p32"/>
            <p:cNvSpPr/>
            <p:nvPr/>
          </p:nvSpPr>
          <p:spPr>
            <a:xfrm>
              <a:off x="5226189" y="1149180"/>
              <a:ext cx="120054" cy="27228"/>
            </a:xfrm>
            <a:custGeom>
              <a:avLst/>
              <a:gdLst/>
              <a:ahLst/>
              <a:cxnLst/>
              <a:rect l="l" t="t" r="r" b="b"/>
              <a:pathLst>
                <a:path w="2888" h="655" extrusionOk="0">
                  <a:moveTo>
                    <a:pt x="1588" y="0"/>
                  </a:moveTo>
                  <a:cubicBezTo>
                    <a:pt x="1323" y="0"/>
                    <a:pt x="1061" y="38"/>
                    <a:pt x="803" y="116"/>
                  </a:cubicBezTo>
                  <a:cubicBezTo>
                    <a:pt x="648" y="176"/>
                    <a:pt x="504" y="235"/>
                    <a:pt x="360" y="319"/>
                  </a:cubicBezTo>
                  <a:cubicBezTo>
                    <a:pt x="121" y="475"/>
                    <a:pt x="1" y="607"/>
                    <a:pt x="25" y="643"/>
                  </a:cubicBezTo>
                  <a:cubicBezTo>
                    <a:pt x="33" y="651"/>
                    <a:pt x="48" y="655"/>
                    <a:pt x="68" y="655"/>
                  </a:cubicBezTo>
                  <a:cubicBezTo>
                    <a:pt x="137" y="655"/>
                    <a:pt x="271" y="611"/>
                    <a:pt x="456" y="547"/>
                  </a:cubicBezTo>
                  <a:cubicBezTo>
                    <a:pt x="600" y="499"/>
                    <a:pt x="743" y="463"/>
                    <a:pt x="899" y="427"/>
                  </a:cubicBezTo>
                  <a:cubicBezTo>
                    <a:pt x="1079" y="391"/>
                    <a:pt x="1258" y="367"/>
                    <a:pt x="1438" y="355"/>
                  </a:cubicBezTo>
                  <a:cubicBezTo>
                    <a:pt x="1522" y="349"/>
                    <a:pt x="1606" y="346"/>
                    <a:pt x="1691" y="346"/>
                  </a:cubicBezTo>
                  <a:cubicBezTo>
                    <a:pt x="1935" y="346"/>
                    <a:pt x="2183" y="371"/>
                    <a:pt x="2432" y="415"/>
                  </a:cubicBezTo>
                  <a:cubicBezTo>
                    <a:pt x="2608" y="440"/>
                    <a:pt x="2743" y="471"/>
                    <a:pt x="2812" y="471"/>
                  </a:cubicBezTo>
                  <a:cubicBezTo>
                    <a:pt x="2842" y="471"/>
                    <a:pt x="2860" y="465"/>
                    <a:pt x="2863" y="451"/>
                  </a:cubicBezTo>
                  <a:cubicBezTo>
                    <a:pt x="2887" y="403"/>
                    <a:pt x="2756" y="283"/>
                    <a:pt x="2492" y="176"/>
                  </a:cubicBezTo>
                  <a:cubicBezTo>
                    <a:pt x="2336" y="116"/>
                    <a:pt x="2181" y="68"/>
                    <a:pt x="2013" y="32"/>
                  </a:cubicBezTo>
                  <a:cubicBezTo>
                    <a:pt x="1871" y="11"/>
                    <a:pt x="1729" y="0"/>
                    <a:pt x="1588" y="0"/>
                  </a:cubicBezTo>
                  <a:close/>
                </a:path>
              </a:pathLst>
            </a:custGeom>
            <a:solidFill>
              <a:srgbClr val="994B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641;p32"/>
            <p:cNvSpPr/>
            <p:nvPr/>
          </p:nvSpPr>
          <p:spPr>
            <a:xfrm>
              <a:off x="5164956" y="1331215"/>
              <a:ext cx="68757" cy="42360"/>
            </a:xfrm>
            <a:custGeom>
              <a:avLst/>
              <a:gdLst/>
              <a:ahLst/>
              <a:cxnLst/>
              <a:rect l="l" t="t" r="r" b="b"/>
              <a:pathLst>
                <a:path w="1654" h="1019" extrusionOk="0">
                  <a:moveTo>
                    <a:pt x="1654" y="0"/>
                  </a:moveTo>
                  <a:lnTo>
                    <a:pt x="1654" y="0"/>
                  </a:lnTo>
                  <a:cubicBezTo>
                    <a:pt x="1630" y="0"/>
                    <a:pt x="1582" y="120"/>
                    <a:pt x="1510" y="300"/>
                  </a:cubicBezTo>
                  <a:cubicBezTo>
                    <a:pt x="1474" y="408"/>
                    <a:pt x="1414" y="516"/>
                    <a:pt x="1342" y="599"/>
                  </a:cubicBezTo>
                  <a:cubicBezTo>
                    <a:pt x="1246" y="707"/>
                    <a:pt x="1138" y="779"/>
                    <a:pt x="1007" y="839"/>
                  </a:cubicBezTo>
                  <a:cubicBezTo>
                    <a:pt x="914" y="871"/>
                    <a:pt x="817" y="888"/>
                    <a:pt x="721" y="888"/>
                  </a:cubicBezTo>
                  <a:cubicBezTo>
                    <a:pt x="570" y="888"/>
                    <a:pt x="420" y="848"/>
                    <a:pt x="288" y="767"/>
                  </a:cubicBezTo>
                  <a:cubicBezTo>
                    <a:pt x="137" y="680"/>
                    <a:pt x="53" y="584"/>
                    <a:pt x="30" y="584"/>
                  </a:cubicBezTo>
                  <a:cubicBezTo>
                    <a:pt x="28" y="584"/>
                    <a:pt x="26" y="585"/>
                    <a:pt x="25" y="587"/>
                  </a:cubicBezTo>
                  <a:cubicBezTo>
                    <a:pt x="1" y="599"/>
                    <a:pt x="61" y="719"/>
                    <a:pt x="228" y="851"/>
                  </a:cubicBezTo>
                  <a:cubicBezTo>
                    <a:pt x="336" y="935"/>
                    <a:pt x="456" y="983"/>
                    <a:pt x="588" y="1007"/>
                  </a:cubicBezTo>
                  <a:cubicBezTo>
                    <a:pt x="637" y="1014"/>
                    <a:pt x="687" y="1018"/>
                    <a:pt x="738" y="1018"/>
                  </a:cubicBezTo>
                  <a:cubicBezTo>
                    <a:pt x="847" y="1018"/>
                    <a:pt x="956" y="1000"/>
                    <a:pt x="1055" y="959"/>
                  </a:cubicBezTo>
                  <a:cubicBezTo>
                    <a:pt x="1330" y="851"/>
                    <a:pt x="1534" y="623"/>
                    <a:pt x="1606" y="336"/>
                  </a:cubicBezTo>
                  <a:cubicBezTo>
                    <a:pt x="1642" y="228"/>
                    <a:pt x="1654" y="12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642;p32"/>
            <p:cNvSpPr/>
            <p:nvPr/>
          </p:nvSpPr>
          <p:spPr>
            <a:xfrm>
              <a:off x="5487581" y="1217687"/>
              <a:ext cx="65764" cy="111158"/>
            </a:xfrm>
            <a:custGeom>
              <a:avLst/>
              <a:gdLst/>
              <a:ahLst/>
              <a:cxnLst/>
              <a:rect l="l" t="t" r="r" b="b"/>
              <a:pathLst>
                <a:path w="1582" h="2674" extrusionOk="0">
                  <a:moveTo>
                    <a:pt x="1127" y="1"/>
                  </a:moveTo>
                  <a:cubicBezTo>
                    <a:pt x="1031" y="1"/>
                    <a:pt x="947" y="37"/>
                    <a:pt x="875" y="97"/>
                  </a:cubicBezTo>
                  <a:cubicBezTo>
                    <a:pt x="684" y="252"/>
                    <a:pt x="528" y="456"/>
                    <a:pt x="432" y="695"/>
                  </a:cubicBezTo>
                  <a:cubicBezTo>
                    <a:pt x="276" y="1019"/>
                    <a:pt x="157" y="1366"/>
                    <a:pt x="73" y="1725"/>
                  </a:cubicBezTo>
                  <a:cubicBezTo>
                    <a:pt x="1" y="2001"/>
                    <a:pt x="1" y="2300"/>
                    <a:pt x="73" y="2588"/>
                  </a:cubicBezTo>
                  <a:cubicBezTo>
                    <a:pt x="73" y="2600"/>
                    <a:pt x="85" y="2624"/>
                    <a:pt x="97" y="2636"/>
                  </a:cubicBezTo>
                  <a:cubicBezTo>
                    <a:pt x="127" y="2662"/>
                    <a:pt x="165" y="2673"/>
                    <a:pt x="210" y="2673"/>
                  </a:cubicBezTo>
                  <a:cubicBezTo>
                    <a:pt x="536" y="2673"/>
                    <a:pt x="1189" y="2053"/>
                    <a:pt x="1294" y="1905"/>
                  </a:cubicBezTo>
                  <a:cubicBezTo>
                    <a:pt x="1318" y="1869"/>
                    <a:pt x="1342" y="1833"/>
                    <a:pt x="1366" y="1785"/>
                  </a:cubicBezTo>
                  <a:cubicBezTo>
                    <a:pt x="1582" y="1390"/>
                    <a:pt x="1570" y="731"/>
                    <a:pt x="1462" y="360"/>
                  </a:cubicBezTo>
                  <a:cubicBezTo>
                    <a:pt x="1414" y="192"/>
                    <a:pt x="1306" y="13"/>
                    <a:pt x="1127" y="1"/>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643;p32"/>
            <p:cNvSpPr/>
            <p:nvPr/>
          </p:nvSpPr>
          <p:spPr>
            <a:xfrm>
              <a:off x="5157016" y="1275677"/>
              <a:ext cx="65722" cy="73246"/>
            </a:xfrm>
            <a:custGeom>
              <a:avLst/>
              <a:gdLst/>
              <a:ahLst/>
              <a:cxnLst/>
              <a:rect l="l" t="t" r="r" b="b"/>
              <a:pathLst>
                <a:path w="1581" h="1762" extrusionOk="0">
                  <a:moveTo>
                    <a:pt x="1000" y="0"/>
                  </a:moveTo>
                  <a:cubicBezTo>
                    <a:pt x="803" y="0"/>
                    <a:pt x="586" y="116"/>
                    <a:pt x="455" y="247"/>
                  </a:cubicBezTo>
                  <a:cubicBezTo>
                    <a:pt x="156" y="546"/>
                    <a:pt x="0" y="798"/>
                    <a:pt x="168" y="1217"/>
                  </a:cubicBezTo>
                  <a:cubicBezTo>
                    <a:pt x="216" y="1372"/>
                    <a:pt x="311" y="1516"/>
                    <a:pt x="443" y="1624"/>
                  </a:cubicBezTo>
                  <a:cubicBezTo>
                    <a:pt x="543" y="1714"/>
                    <a:pt x="675" y="1762"/>
                    <a:pt x="814" y="1762"/>
                  </a:cubicBezTo>
                  <a:cubicBezTo>
                    <a:pt x="842" y="1762"/>
                    <a:pt x="870" y="1760"/>
                    <a:pt x="898" y="1756"/>
                  </a:cubicBezTo>
                  <a:cubicBezTo>
                    <a:pt x="1126" y="1696"/>
                    <a:pt x="1306" y="1540"/>
                    <a:pt x="1389" y="1336"/>
                  </a:cubicBezTo>
                  <a:cubicBezTo>
                    <a:pt x="1521" y="1109"/>
                    <a:pt x="1581" y="845"/>
                    <a:pt x="1557" y="582"/>
                  </a:cubicBezTo>
                  <a:cubicBezTo>
                    <a:pt x="1533" y="342"/>
                    <a:pt x="1389" y="127"/>
                    <a:pt x="1162" y="31"/>
                  </a:cubicBezTo>
                  <a:cubicBezTo>
                    <a:pt x="1111" y="10"/>
                    <a:pt x="1057" y="0"/>
                    <a:pt x="1000" y="0"/>
                  </a:cubicBezTo>
                  <a:close/>
                </a:path>
              </a:pathLst>
            </a:custGeom>
            <a:solidFill>
              <a:srgbClr val="E07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644;p32"/>
            <p:cNvSpPr/>
            <p:nvPr/>
          </p:nvSpPr>
          <p:spPr>
            <a:xfrm>
              <a:off x="5502920" y="1693082"/>
              <a:ext cx="63893" cy="427340"/>
            </a:xfrm>
            <a:custGeom>
              <a:avLst/>
              <a:gdLst/>
              <a:ahLst/>
              <a:cxnLst/>
              <a:rect l="l" t="t" r="r" b="b"/>
              <a:pathLst>
                <a:path w="1537" h="10280" extrusionOk="0">
                  <a:moveTo>
                    <a:pt x="183" y="1"/>
                  </a:moveTo>
                  <a:cubicBezTo>
                    <a:pt x="96" y="1"/>
                    <a:pt x="1" y="98"/>
                    <a:pt x="51" y="206"/>
                  </a:cubicBezTo>
                  <a:cubicBezTo>
                    <a:pt x="973" y="2302"/>
                    <a:pt x="1009" y="4386"/>
                    <a:pt x="626" y="6602"/>
                  </a:cubicBezTo>
                  <a:cubicBezTo>
                    <a:pt x="482" y="7441"/>
                    <a:pt x="542" y="8291"/>
                    <a:pt x="830" y="9081"/>
                  </a:cubicBezTo>
                  <a:cubicBezTo>
                    <a:pt x="961" y="9501"/>
                    <a:pt x="1129" y="9884"/>
                    <a:pt x="1285" y="10279"/>
                  </a:cubicBezTo>
                  <a:cubicBezTo>
                    <a:pt x="1369" y="10255"/>
                    <a:pt x="1452" y="10219"/>
                    <a:pt x="1536" y="10183"/>
                  </a:cubicBezTo>
                  <a:cubicBezTo>
                    <a:pt x="1452" y="9932"/>
                    <a:pt x="1333" y="9680"/>
                    <a:pt x="1237" y="9405"/>
                  </a:cubicBezTo>
                  <a:cubicBezTo>
                    <a:pt x="758" y="8219"/>
                    <a:pt x="782" y="7213"/>
                    <a:pt x="1009" y="5967"/>
                  </a:cubicBezTo>
                  <a:cubicBezTo>
                    <a:pt x="1357" y="3967"/>
                    <a:pt x="1105" y="1919"/>
                    <a:pt x="279" y="63"/>
                  </a:cubicBezTo>
                  <a:cubicBezTo>
                    <a:pt x="257" y="19"/>
                    <a:pt x="221"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645;p32"/>
            <p:cNvSpPr/>
            <p:nvPr/>
          </p:nvSpPr>
          <p:spPr>
            <a:xfrm>
              <a:off x="5153525" y="1580053"/>
              <a:ext cx="411792" cy="321295"/>
            </a:xfrm>
            <a:custGeom>
              <a:avLst/>
              <a:gdLst/>
              <a:ahLst/>
              <a:cxnLst/>
              <a:rect l="l" t="t" r="r" b="b"/>
              <a:pathLst>
                <a:path w="9906" h="7729" extrusionOk="0">
                  <a:moveTo>
                    <a:pt x="7661" y="0"/>
                  </a:moveTo>
                  <a:cubicBezTo>
                    <a:pt x="6911" y="0"/>
                    <a:pt x="6148" y="300"/>
                    <a:pt x="5486" y="518"/>
                  </a:cubicBezTo>
                  <a:lnTo>
                    <a:pt x="96" y="2255"/>
                  </a:lnTo>
                  <a:cubicBezTo>
                    <a:pt x="72" y="2267"/>
                    <a:pt x="36" y="2279"/>
                    <a:pt x="0" y="2291"/>
                  </a:cubicBezTo>
                  <a:cubicBezTo>
                    <a:pt x="120" y="3620"/>
                    <a:pt x="515" y="4997"/>
                    <a:pt x="958" y="6183"/>
                  </a:cubicBezTo>
                  <a:cubicBezTo>
                    <a:pt x="1150" y="6710"/>
                    <a:pt x="1390" y="7225"/>
                    <a:pt x="1653" y="7728"/>
                  </a:cubicBezTo>
                  <a:cubicBezTo>
                    <a:pt x="3186" y="7620"/>
                    <a:pt x="4695" y="7285"/>
                    <a:pt x="6120" y="6710"/>
                  </a:cubicBezTo>
                  <a:cubicBezTo>
                    <a:pt x="7079" y="6327"/>
                    <a:pt x="8013" y="5824"/>
                    <a:pt x="8720" y="5093"/>
                  </a:cubicBezTo>
                  <a:cubicBezTo>
                    <a:pt x="9438" y="4363"/>
                    <a:pt x="9905" y="3369"/>
                    <a:pt x="9821" y="2363"/>
                  </a:cubicBezTo>
                  <a:cubicBezTo>
                    <a:pt x="9762" y="1584"/>
                    <a:pt x="9282" y="458"/>
                    <a:pt x="8492" y="147"/>
                  </a:cubicBezTo>
                  <a:cubicBezTo>
                    <a:pt x="8221" y="42"/>
                    <a:pt x="7942" y="0"/>
                    <a:pt x="7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646;p32"/>
            <p:cNvSpPr/>
            <p:nvPr/>
          </p:nvSpPr>
          <p:spPr>
            <a:xfrm>
              <a:off x="5209769" y="2045180"/>
              <a:ext cx="384398" cy="62646"/>
            </a:xfrm>
            <a:custGeom>
              <a:avLst/>
              <a:gdLst/>
              <a:ahLst/>
              <a:cxnLst/>
              <a:rect l="l" t="t" r="r" b="b"/>
              <a:pathLst>
                <a:path w="9247" h="1507" extrusionOk="0">
                  <a:moveTo>
                    <a:pt x="84" y="1"/>
                  </a:moveTo>
                  <a:lnTo>
                    <a:pt x="1" y="108"/>
                  </a:lnTo>
                  <a:cubicBezTo>
                    <a:pt x="1342" y="1091"/>
                    <a:pt x="3210" y="1342"/>
                    <a:pt x="4815" y="1462"/>
                  </a:cubicBezTo>
                  <a:cubicBezTo>
                    <a:pt x="5160" y="1490"/>
                    <a:pt x="5509" y="1507"/>
                    <a:pt x="5859" y="1507"/>
                  </a:cubicBezTo>
                  <a:cubicBezTo>
                    <a:pt x="6703" y="1507"/>
                    <a:pt x="7553" y="1409"/>
                    <a:pt x="8349" y="1138"/>
                  </a:cubicBezTo>
                  <a:cubicBezTo>
                    <a:pt x="8660" y="1031"/>
                    <a:pt x="8959" y="899"/>
                    <a:pt x="9247" y="743"/>
                  </a:cubicBezTo>
                  <a:lnTo>
                    <a:pt x="9175" y="623"/>
                  </a:lnTo>
                  <a:cubicBezTo>
                    <a:pt x="8888" y="767"/>
                    <a:pt x="8600" y="899"/>
                    <a:pt x="8313" y="1007"/>
                  </a:cubicBezTo>
                  <a:cubicBezTo>
                    <a:pt x="7532" y="1287"/>
                    <a:pt x="6687" y="1369"/>
                    <a:pt x="5848" y="1369"/>
                  </a:cubicBezTo>
                  <a:cubicBezTo>
                    <a:pt x="5542" y="1369"/>
                    <a:pt x="5236" y="1358"/>
                    <a:pt x="4935" y="1342"/>
                  </a:cubicBezTo>
                  <a:cubicBezTo>
                    <a:pt x="3342" y="1234"/>
                    <a:pt x="1438" y="983"/>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647;p32"/>
            <p:cNvSpPr/>
            <p:nvPr/>
          </p:nvSpPr>
          <p:spPr>
            <a:xfrm>
              <a:off x="3588165" y="2084006"/>
              <a:ext cx="415783" cy="84512"/>
            </a:xfrm>
            <a:custGeom>
              <a:avLst/>
              <a:gdLst/>
              <a:ahLst/>
              <a:cxnLst/>
              <a:rect l="l" t="t" r="r" b="b"/>
              <a:pathLst>
                <a:path w="10002" h="2033" extrusionOk="0">
                  <a:moveTo>
                    <a:pt x="108" y="1"/>
                  </a:moveTo>
                  <a:lnTo>
                    <a:pt x="0" y="97"/>
                  </a:lnTo>
                  <a:cubicBezTo>
                    <a:pt x="2424" y="1375"/>
                    <a:pt x="5118" y="2032"/>
                    <a:pt x="7839" y="2032"/>
                  </a:cubicBezTo>
                  <a:cubicBezTo>
                    <a:pt x="8559" y="2032"/>
                    <a:pt x="9281" y="1986"/>
                    <a:pt x="10001" y="1893"/>
                  </a:cubicBezTo>
                  <a:lnTo>
                    <a:pt x="9893" y="1773"/>
                  </a:lnTo>
                  <a:cubicBezTo>
                    <a:pt x="9210" y="1859"/>
                    <a:pt x="8525" y="1901"/>
                    <a:pt x="7841" y="1901"/>
                  </a:cubicBezTo>
                  <a:cubicBezTo>
                    <a:pt x="5158" y="1901"/>
                    <a:pt x="2504" y="1251"/>
                    <a:pt x="108" y="1"/>
                  </a:cubicBezTo>
                  <a:close/>
                </a:path>
              </a:pathLst>
            </a:custGeom>
            <a:solidFill>
              <a:srgbClr val="FFC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648;p32"/>
            <p:cNvSpPr/>
            <p:nvPr/>
          </p:nvSpPr>
          <p:spPr>
            <a:xfrm>
              <a:off x="5116652" y="1003061"/>
              <a:ext cx="370472" cy="231794"/>
            </a:xfrm>
            <a:custGeom>
              <a:avLst/>
              <a:gdLst/>
              <a:ahLst/>
              <a:cxnLst/>
              <a:rect l="l" t="t" r="r" b="b"/>
              <a:pathLst>
                <a:path w="8912" h="5576" extrusionOk="0">
                  <a:moveTo>
                    <a:pt x="3741" y="0"/>
                  </a:moveTo>
                  <a:cubicBezTo>
                    <a:pt x="2983" y="0"/>
                    <a:pt x="2201" y="187"/>
                    <a:pt x="1450" y="600"/>
                  </a:cubicBezTo>
                  <a:lnTo>
                    <a:pt x="61" y="840"/>
                  </a:lnTo>
                  <a:cubicBezTo>
                    <a:pt x="1" y="1523"/>
                    <a:pt x="288" y="2205"/>
                    <a:pt x="731" y="2744"/>
                  </a:cubicBezTo>
                  <a:cubicBezTo>
                    <a:pt x="1187" y="3271"/>
                    <a:pt x="1726" y="3702"/>
                    <a:pt x="2324" y="4050"/>
                  </a:cubicBezTo>
                  <a:cubicBezTo>
                    <a:pt x="3852" y="4958"/>
                    <a:pt x="5612" y="5576"/>
                    <a:pt x="7377" y="5576"/>
                  </a:cubicBezTo>
                  <a:cubicBezTo>
                    <a:pt x="7729" y="5576"/>
                    <a:pt x="8082" y="5551"/>
                    <a:pt x="8433" y="5499"/>
                  </a:cubicBezTo>
                  <a:cubicBezTo>
                    <a:pt x="8911" y="2441"/>
                    <a:pt x="6480" y="0"/>
                    <a:pt x="3741"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649;p32"/>
            <p:cNvSpPr/>
            <p:nvPr/>
          </p:nvSpPr>
          <p:spPr>
            <a:xfrm>
              <a:off x="5342710" y="1129060"/>
              <a:ext cx="302754" cy="710223"/>
            </a:xfrm>
            <a:custGeom>
              <a:avLst/>
              <a:gdLst/>
              <a:ahLst/>
              <a:cxnLst/>
              <a:rect l="l" t="t" r="r" b="b"/>
              <a:pathLst>
                <a:path w="7283" h="17085" extrusionOk="0">
                  <a:moveTo>
                    <a:pt x="432" y="1"/>
                  </a:moveTo>
                  <a:lnTo>
                    <a:pt x="432" y="1"/>
                  </a:lnTo>
                  <a:cubicBezTo>
                    <a:pt x="1581" y="1055"/>
                    <a:pt x="2085" y="2684"/>
                    <a:pt x="2096" y="4241"/>
                  </a:cubicBezTo>
                  <a:cubicBezTo>
                    <a:pt x="2120" y="5810"/>
                    <a:pt x="1713" y="7343"/>
                    <a:pt x="1306" y="8852"/>
                  </a:cubicBezTo>
                  <a:cubicBezTo>
                    <a:pt x="635" y="11415"/>
                    <a:pt x="0" y="14050"/>
                    <a:pt x="2300" y="16050"/>
                  </a:cubicBezTo>
                  <a:cubicBezTo>
                    <a:pt x="2959" y="16649"/>
                    <a:pt x="3809" y="17008"/>
                    <a:pt x="4707" y="17080"/>
                  </a:cubicBezTo>
                  <a:cubicBezTo>
                    <a:pt x="4762" y="17083"/>
                    <a:pt x="4817" y="17085"/>
                    <a:pt x="4872" y="17085"/>
                  </a:cubicBezTo>
                  <a:cubicBezTo>
                    <a:pt x="5717" y="17085"/>
                    <a:pt x="6562" y="16738"/>
                    <a:pt x="7091" y="16086"/>
                  </a:cubicBezTo>
                  <a:cubicBezTo>
                    <a:pt x="7175" y="15990"/>
                    <a:pt x="7247" y="15870"/>
                    <a:pt x="7271" y="15739"/>
                  </a:cubicBezTo>
                  <a:cubicBezTo>
                    <a:pt x="7283" y="15559"/>
                    <a:pt x="7247" y="15367"/>
                    <a:pt x="7151" y="15200"/>
                  </a:cubicBezTo>
                  <a:cubicBezTo>
                    <a:pt x="6851" y="14469"/>
                    <a:pt x="6624" y="13727"/>
                    <a:pt x="6480" y="12948"/>
                  </a:cubicBezTo>
                  <a:cubicBezTo>
                    <a:pt x="6336" y="12182"/>
                    <a:pt x="6025" y="11858"/>
                    <a:pt x="5582" y="11211"/>
                  </a:cubicBezTo>
                  <a:cubicBezTo>
                    <a:pt x="4672" y="9882"/>
                    <a:pt x="3785" y="8481"/>
                    <a:pt x="3570" y="6852"/>
                  </a:cubicBezTo>
                  <a:cubicBezTo>
                    <a:pt x="3438" y="5810"/>
                    <a:pt x="3570" y="4744"/>
                    <a:pt x="3438" y="3690"/>
                  </a:cubicBezTo>
                  <a:cubicBezTo>
                    <a:pt x="3294" y="2624"/>
                    <a:pt x="2863" y="1606"/>
                    <a:pt x="2180" y="767"/>
                  </a:cubicBezTo>
                  <a:lnTo>
                    <a:pt x="432"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650;p32"/>
            <p:cNvSpPr/>
            <p:nvPr/>
          </p:nvSpPr>
          <p:spPr>
            <a:xfrm>
              <a:off x="3395452" y="2178725"/>
              <a:ext cx="2420820" cy="587426"/>
            </a:xfrm>
            <a:custGeom>
              <a:avLst/>
              <a:gdLst/>
              <a:ahLst/>
              <a:cxnLst/>
              <a:rect l="l" t="t" r="r" b="b"/>
              <a:pathLst>
                <a:path w="37932" h="14131" extrusionOk="0">
                  <a:moveTo>
                    <a:pt x="12004" y="0"/>
                  </a:moveTo>
                  <a:cubicBezTo>
                    <a:pt x="8040" y="0"/>
                    <a:pt x="4198" y="883"/>
                    <a:pt x="372" y="2069"/>
                  </a:cubicBezTo>
                  <a:cubicBezTo>
                    <a:pt x="0" y="5051"/>
                    <a:pt x="144" y="8069"/>
                    <a:pt x="779" y="11016"/>
                  </a:cubicBezTo>
                  <a:cubicBezTo>
                    <a:pt x="1581" y="10393"/>
                    <a:pt x="2575" y="10069"/>
                    <a:pt x="3557" y="9818"/>
                  </a:cubicBezTo>
                  <a:cubicBezTo>
                    <a:pt x="5487" y="9323"/>
                    <a:pt x="7458" y="9078"/>
                    <a:pt x="9425" y="9078"/>
                  </a:cubicBezTo>
                  <a:cubicBezTo>
                    <a:pt x="12317" y="9078"/>
                    <a:pt x="15200" y="9608"/>
                    <a:pt x="17930" y="10656"/>
                  </a:cubicBezTo>
                  <a:cubicBezTo>
                    <a:pt x="19224" y="11159"/>
                    <a:pt x="20469" y="11770"/>
                    <a:pt x="21739" y="12321"/>
                  </a:cubicBezTo>
                  <a:cubicBezTo>
                    <a:pt x="23715" y="13171"/>
                    <a:pt x="25787" y="13854"/>
                    <a:pt x="27931" y="14070"/>
                  </a:cubicBezTo>
                  <a:cubicBezTo>
                    <a:pt x="28337" y="14111"/>
                    <a:pt x="28736" y="14131"/>
                    <a:pt x="29128" y="14131"/>
                  </a:cubicBezTo>
                  <a:cubicBezTo>
                    <a:pt x="31949" y="14131"/>
                    <a:pt x="34418" y="13091"/>
                    <a:pt x="36710" y="11303"/>
                  </a:cubicBezTo>
                  <a:cubicBezTo>
                    <a:pt x="37932" y="10357"/>
                    <a:pt x="37644" y="9459"/>
                    <a:pt x="37309" y="8045"/>
                  </a:cubicBezTo>
                  <a:cubicBezTo>
                    <a:pt x="37201" y="7578"/>
                    <a:pt x="35956" y="2692"/>
                    <a:pt x="36051" y="2656"/>
                  </a:cubicBezTo>
                  <a:lnTo>
                    <a:pt x="36051" y="2656"/>
                  </a:lnTo>
                  <a:cubicBezTo>
                    <a:pt x="34531" y="3219"/>
                    <a:pt x="32930" y="3441"/>
                    <a:pt x="31316" y="3441"/>
                  </a:cubicBezTo>
                  <a:cubicBezTo>
                    <a:pt x="29191" y="3441"/>
                    <a:pt x="27042" y="3057"/>
                    <a:pt x="25020" y="2560"/>
                  </a:cubicBezTo>
                  <a:cubicBezTo>
                    <a:pt x="21655" y="1745"/>
                    <a:pt x="18361" y="572"/>
                    <a:pt x="14912" y="164"/>
                  </a:cubicBezTo>
                  <a:cubicBezTo>
                    <a:pt x="13934" y="52"/>
                    <a:pt x="12965" y="0"/>
                    <a:pt x="12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3" name="TextBox 92"/>
          <p:cNvSpPr txBox="1"/>
          <p:nvPr/>
        </p:nvSpPr>
        <p:spPr>
          <a:xfrm>
            <a:off x="745101" y="2047840"/>
            <a:ext cx="7655111" cy="1938020"/>
          </a:xfrm>
          <a:prstGeom prst="rect">
            <a:avLst/>
          </a:prstGeom>
          <a:noFill/>
        </p:spPr>
        <p:txBody>
          <a:bodyPr wrap="square" rtlCol="0">
            <a:spAutoFit/>
          </a:bodyPr>
          <a:lstStyle/>
          <a:p>
            <a:pPr algn="ctr">
              <a:lnSpc>
                <a:spcPct val="150000"/>
              </a:lnSpc>
            </a:pP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Tạm</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biệt</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và</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hẹn</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gặp</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lại</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các</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em </a:t>
            </a:r>
            <a:endParaRPr lang="vi-VN" sz="4000" b="1" i="1" dirty="0">
              <a:solidFill>
                <a:schemeClr val="accent3">
                  <a:lumMod val="75000"/>
                </a:schemeClr>
              </a:solidFill>
              <a:latin typeface="Times New Roman" panose="02020603050405020304" pitchFamily="18" charset="0"/>
              <a:cs typeface="Times New Roman" panose="02020603050405020304" pitchFamily="18" charset="0"/>
            </a:endParaRPr>
          </a:p>
          <a:p>
            <a:pPr algn="ctr">
              <a:lnSpc>
                <a:spcPct val="150000"/>
              </a:lnSpc>
            </a:pPr>
            <a:r>
              <a:rPr lang="vi-VN" sz="4000" b="1" i="1" dirty="0">
                <a:solidFill>
                  <a:schemeClr val="accent3">
                    <a:lumMod val="75000"/>
                  </a:schemeClr>
                </a:solidFill>
                <a:latin typeface="Times New Roman" panose="02020603050405020304" pitchFamily="18" charset="0"/>
                <a:cs typeface="Times New Roman" panose="02020603050405020304" pitchFamily="18" charset="0"/>
              </a:rPr>
              <a:t>ở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bài</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học</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a:t>
            </a:r>
            <a:r>
              <a:rPr lang="vi-VN" sz="4000" b="1" i="1" dirty="0" err="1">
                <a:solidFill>
                  <a:schemeClr val="accent3">
                    <a:lumMod val="75000"/>
                  </a:schemeClr>
                </a:solidFill>
                <a:latin typeface="Times New Roman" panose="02020603050405020304" pitchFamily="18" charset="0"/>
                <a:cs typeface="Times New Roman" panose="02020603050405020304" pitchFamily="18" charset="0"/>
              </a:rPr>
              <a:t>tiếp</a:t>
            </a:r>
            <a:r>
              <a:rPr lang="vi-VN" sz="4000" b="1" i="1" dirty="0">
                <a:solidFill>
                  <a:schemeClr val="accent3">
                    <a:lumMod val="75000"/>
                  </a:schemeClr>
                </a:solidFill>
                <a:latin typeface="Times New Roman" panose="02020603050405020304" pitchFamily="18" charset="0"/>
                <a:cs typeface="Times New Roman" panose="02020603050405020304" pitchFamily="18" charset="0"/>
              </a:rPr>
              <a:t> theo.</a:t>
            </a:r>
            <a:endParaRPr lang="en-US" sz="4000" b="1" i="1" dirty="0">
              <a:solidFill>
                <a:schemeClr val="accent3">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 name="图片 4"/>
          <p:cNvPicPr>
            <a:picLocks noChangeAspect="1"/>
          </p:cNvPicPr>
          <p:nvPr/>
        </p:nvPicPr>
        <p:blipFill>
          <a:blip r:embed="rId1"/>
          <a:stretch>
            <a:fillRect/>
          </a:stretch>
        </p:blipFill>
        <p:spPr>
          <a:xfrm>
            <a:off x="183489" y="2668151"/>
            <a:ext cx="9119149" cy="1843988"/>
          </a:xfrm>
          <a:prstGeom prst="rect">
            <a:avLst/>
          </a:prstGeom>
        </p:spPr>
      </p:pic>
      <p:pic>
        <p:nvPicPr>
          <p:cNvPr id="9" name="图片 13"/>
          <p:cNvPicPr>
            <a:picLocks noChangeAspect="1"/>
          </p:cNvPicPr>
          <p:nvPr/>
        </p:nvPicPr>
        <p:blipFill>
          <a:blip r:embed="rId2"/>
          <a:stretch>
            <a:fillRect/>
          </a:stretch>
        </p:blipFill>
        <p:spPr>
          <a:xfrm>
            <a:off x="2065219" y="1504046"/>
            <a:ext cx="5229923" cy="1679562"/>
          </a:xfrm>
          <a:prstGeom prst="rect">
            <a:avLst/>
          </a:prstGeom>
        </p:spPr>
      </p:pic>
      <p:sp>
        <p:nvSpPr>
          <p:cNvPr id="8" name="文本框 15"/>
          <p:cNvSpPr txBox="1"/>
          <p:nvPr/>
        </p:nvSpPr>
        <p:spPr>
          <a:xfrm>
            <a:off x="4039849" y="200287"/>
            <a:ext cx="1520825" cy="829945"/>
          </a:xfrm>
          <a:prstGeom prst="rect">
            <a:avLst/>
          </a:prstGeom>
          <a:noFill/>
        </p:spPr>
        <p:txBody>
          <a:bodyPr wrap="none" rtlCol="0">
            <a:spAutoFit/>
          </a:bodyPr>
          <a:lstStyle/>
          <a:p>
            <a:r>
              <a:rPr lang="en-US" altLang="zh-CN" sz="4800" b="1" i="1" dirty="0" err="1">
                <a:solidFill>
                  <a:srgbClr val="00B05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lang="en-US" altLang="zh-CN" sz="4800" b="1" i="1" dirty="0">
                <a:solidFill>
                  <a:srgbClr val="00B05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8</a:t>
            </a:r>
            <a:endParaRPr lang="en-US" altLang="zh-CN" sz="4800" b="1" i="1" dirty="0">
              <a:solidFill>
                <a:srgbClr val="00B05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10" name="图片 3"/>
          <p:cNvPicPr>
            <a:picLocks noChangeAspect="1"/>
          </p:cNvPicPr>
          <p:nvPr/>
        </p:nvPicPr>
        <p:blipFill>
          <a:blip r:embed="rId3"/>
          <a:stretch>
            <a:fillRect/>
          </a:stretch>
        </p:blipFill>
        <p:spPr>
          <a:xfrm>
            <a:off x="-317204" y="3857103"/>
            <a:ext cx="10176020" cy="1478307"/>
          </a:xfrm>
          <a:prstGeom prst="rect">
            <a:avLst/>
          </a:prstGeom>
        </p:spPr>
      </p:pic>
      <p:pic>
        <p:nvPicPr>
          <p:cNvPr id="12" name="图片 10"/>
          <p:cNvPicPr>
            <a:picLocks noChangeAspect="1"/>
          </p:cNvPicPr>
          <p:nvPr/>
        </p:nvPicPr>
        <p:blipFill>
          <a:blip r:embed="rId4"/>
          <a:stretch>
            <a:fillRect/>
          </a:stretch>
        </p:blipFill>
        <p:spPr>
          <a:xfrm>
            <a:off x="5040511" y="4580648"/>
            <a:ext cx="905467" cy="337634"/>
          </a:xfrm>
          <a:prstGeom prst="rect">
            <a:avLst/>
          </a:prstGeom>
        </p:spPr>
      </p:pic>
      <p:pic>
        <p:nvPicPr>
          <p:cNvPr id="13" name="图片 12"/>
          <p:cNvPicPr>
            <a:picLocks noChangeAspect="1"/>
          </p:cNvPicPr>
          <p:nvPr/>
        </p:nvPicPr>
        <p:blipFill>
          <a:blip r:embed="rId5"/>
          <a:stretch>
            <a:fillRect/>
          </a:stretch>
        </p:blipFill>
        <p:spPr>
          <a:xfrm>
            <a:off x="7198079" y="4549770"/>
            <a:ext cx="571355" cy="216188"/>
          </a:xfrm>
          <a:prstGeom prst="rect">
            <a:avLst/>
          </a:prstGeom>
        </p:spPr>
      </p:pic>
      <p:pic>
        <p:nvPicPr>
          <p:cNvPr id="14" name="图片 14"/>
          <p:cNvPicPr>
            <a:picLocks noChangeAspect="1"/>
          </p:cNvPicPr>
          <p:nvPr/>
        </p:nvPicPr>
        <p:blipFill>
          <a:blip r:embed="rId6"/>
          <a:stretch>
            <a:fillRect/>
          </a:stretch>
        </p:blipFill>
        <p:spPr>
          <a:xfrm>
            <a:off x="7820870" y="704324"/>
            <a:ext cx="1023617" cy="1448516"/>
          </a:xfrm>
          <a:prstGeom prst="rect">
            <a:avLst/>
          </a:prstGeom>
        </p:spPr>
      </p:pic>
      <p:pic>
        <p:nvPicPr>
          <p:cNvPr id="15" name="图片 16"/>
          <p:cNvPicPr>
            <a:picLocks noChangeAspect="1"/>
          </p:cNvPicPr>
          <p:nvPr/>
        </p:nvPicPr>
        <p:blipFill>
          <a:blip r:embed="rId7"/>
          <a:stretch>
            <a:fillRect/>
          </a:stretch>
        </p:blipFill>
        <p:spPr>
          <a:xfrm>
            <a:off x="855361" y="1645012"/>
            <a:ext cx="527281" cy="362505"/>
          </a:xfrm>
          <a:prstGeom prst="rect">
            <a:avLst/>
          </a:prstGeom>
        </p:spPr>
      </p:pic>
      <p:pic>
        <p:nvPicPr>
          <p:cNvPr id="16" name="图片 17"/>
          <p:cNvPicPr>
            <a:picLocks noChangeAspect="1"/>
          </p:cNvPicPr>
          <p:nvPr/>
        </p:nvPicPr>
        <p:blipFill>
          <a:blip r:embed="rId8"/>
          <a:stretch>
            <a:fillRect/>
          </a:stretch>
        </p:blipFill>
        <p:spPr>
          <a:xfrm>
            <a:off x="8101362" y="105835"/>
            <a:ext cx="776329" cy="409728"/>
          </a:xfrm>
          <a:prstGeom prst="rect">
            <a:avLst/>
          </a:prstGeom>
        </p:spPr>
      </p:pic>
      <p:pic>
        <p:nvPicPr>
          <p:cNvPr id="17" name="图片 18"/>
          <p:cNvPicPr>
            <a:picLocks noChangeAspect="1"/>
          </p:cNvPicPr>
          <p:nvPr/>
        </p:nvPicPr>
        <p:blipFill>
          <a:blip r:embed="rId9"/>
          <a:stretch>
            <a:fillRect/>
          </a:stretch>
        </p:blipFill>
        <p:spPr>
          <a:xfrm>
            <a:off x="177817" y="37933"/>
            <a:ext cx="1259424" cy="932302"/>
          </a:xfrm>
          <a:prstGeom prst="rect">
            <a:avLst/>
          </a:prstGeom>
        </p:spPr>
      </p:pic>
      <p:pic>
        <p:nvPicPr>
          <p:cNvPr id="18" name="图片 20"/>
          <p:cNvPicPr>
            <a:picLocks noChangeAspect="1"/>
          </p:cNvPicPr>
          <p:nvPr/>
        </p:nvPicPr>
        <p:blipFill>
          <a:blip r:embed="rId10"/>
          <a:stretch>
            <a:fillRect/>
          </a:stretch>
        </p:blipFill>
        <p:spPr>
          <a:xfrm>
            <a:off x="1557829" y="4203687"/>
            <a:ext cx="2611166" cy="642090"/>
          </a:xfrm>
          <a:prstGeom prst="rect">
            <a:avLst/>
          </a:prstGeom>
        </p:spPr>
      </p:pic>
      <p:pic>
        <p:nvPicPr>
          <p:cNvPr id="19" name="图片 9"/>
          <p:cNvPicPr>
            <a:picLocks noChangeAspect="1"/>
          </p:cNvPicPr>
          <p:nvPr/>
        </p:nvPicPr>
        <p:blipFill>
          <a:blip r:embed="rId11"/>
          <a:stretch>
            <a:fillRect/>
          </a:stretch>
        </p:blipFill>
        <p:spPr>
          <a:xfrm>
            <a:off x="5210180" y="3959250"/>
            <a:ext cx="350338" cy="762500"/>
          </a:xfrm>
          <a:prstGeom prst="rect">
            <a:avLst/>
          </a:prstGeom>
        </p:spPr>
      </p:pic>
      <p:pic>
        <p:nvPicPr>
          <p:cNvPr id="20" name="图片 8"/>
          <p:cNvPicPr>
            <a:picLocks noChangeAspect="1"/>
          </p:cNvPicPr>
          <p:nvPr/>
        </p:nvPicPr>
        <p:blipFill>
          <a:blip r:embed="rId12"/>
          <a:stretch>
            <a:fillRect/>
          </a:stretch>
        </p:blipFill>
        <p:spPr>
          <a:xfrm>
            <a:off x="5545504" y="3910507"/>
            <a:ext cx="391553" cy="844930"/>
          </a:xfrm>
          <a:prstGeom prst="rect">
            <a:avLst/>
          </a:prstGeom>
        </p:spPr>
      </p:pic>
      <p:pic>
        <p:nvPicPr>
          <p:cNvPr id="21" name="图片 11"/>
          <p:cNvPicPr>
            <a:picLocks noChangeAspect="1"/>
          </p:cNvPicPr>
          <p:nvPr/>
        </p:nvPicPr>
        <p:blipFill>
          <a:blip r:embed="rId13"/>
          <a:stretch>
            <a:fillRect/>
          </a:stretch>
        </p:blipFill>
        <p:spPr>
          <a:xfrm rot="20947108">
            <a:off x="7095196" y="3845873"/>
            <a:ext cx="515202" cy="783106"/>
          </a:xfrm>
          <a:prstGeom prst="rect">
            <a:avLst/>
          </a:prstGeom>
        </p:spPr>
      </p:pic>
      <p:pic>
        <p:nvPicPr>
          <p:cNvPr id="22" name="图片 7"/>
          <p:cNvPicPr>
            <a:picLocks noChangeAspect="1"/>
          </p:cNvPicPr>
          <p:nvPr/>
        </p:nvPicPr>
        <p:blipFill>
          <a:blip r:embed="rId14"/>
          <a:stretch>
            <a:fillRect/>
          </a:stretch>
        </p:blipFill>
        <p:spPr>
          <a:xfrm>
            <a:off x="1862449" y="4144005"/>
            <a:ext cx="473986" cy="680069"/>
          </a:xfrm>
          <a:prstGeom prst="rect">
            <a:avLst/>
          </a:prstGeom>
        </p:spPr>
      </p:pic>
      <p:pic>
        <p:nvPicPr>
          <p:cNvPr id="23" name="图片 5"/>
          <p:cNvPicPr>
            <a:picLocks noChangeAspect="1"/>
          </p:cNvPicPr>
          <p:nvPr/>
        </p:nvPicPr>
        <p:blipFill>
          <a:blip r:embed="rId15"/>
          <a:stretch>
            <a:fillRect/>
          </a:stretch>
        </p:blipFill>
        <p:spPr>
          <a:xfrm>
            <a:off x="-149964" y="1928998"/>
            <a:ext cx="2298129" cy="2667259"/>
          </a:xfrm>
          <a:prstGeom prst="rect">
            <a:avLst/>
          </a:prstGeom>
        </p:spPr>
      </p:pic>
      <p:sp>
        <p:nvSpPr>
          <p:cNvPr id="24" name="文本框 21"/>
          <p:cNvSpPr txBox="1"/>
          <p:nvPr/>
        </p:nvSpPr>
        <p:spPr>
          <a:xfrm>
            <a:off x="3710580" y="-10200703"/>
            <a:ext cx="5064073"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rgbClr val="000033"/>
                </a:solidFill>
                <a:latin typeface="幼圆" panose="02010509060101010101" pitchFamily="49" charset="-122"/>
                <a:ea typeface="幼圆" panose="02010509060101010101" pitchFamily="49" charset="-122"/>
              </a:rPr>
              <a:t>CARTOON CHILDREN'S EDUCATION AND TEACHING</a:t>
            </a:r>
            <a:endParaRPr lang="zh-CN" altLang="en-US" sz="3200" b="1" dirty="0">
              <a:solidFill>
                <a:srgbClr val="000033"/>
              </a:solidFill>
              <a:latin typeface="幼圆" panose="02010509060101010101" pitchFamily="49" charset="-122"/>
              <a:ea typeface="幼圆" panose="02010509060101010101" pitchFamily="49" charset="-122"/>
            </a:endParaRPr>
          </a:p>
        </p:txBody>
      </p:sp>
      <p:sp>
        <p:nvSpPr>
          <p:cNvPr id="2" name="Title 1"/>
          <p:cNvSpPr>
            <a:spLocks noGrp="1"/>
          </p:cNvSpPr>
          <p:nvPr>
            <p:ph type="ctrTitle"/>
          </p:nvPr>
        </p:nvSpPr>
        <p:spPr>
          <a:xfrm>
            <a:off x="1146427" y="1155353"/>
            <a:ext cx="7307943" cy="1569900"/>
          </a:xfrm>
        </p:spPr>
        <p:txBody>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PHÒNG, CHỐNG </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BẠO LỰC HỌC ĐƯỜNG</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br>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rPr>
              <a:t>(TIẾT 3)</a:t>
            </a:r>
            <a:endPar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SVN-Dessert Menu Script" panose="00000500000000000000" pitchFamily="2"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3"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4"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3"/>
      <p:bldP spid="2" grpId="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716;p52"/>
          <p:cNvGrpSpPr/>
          <p:nvPr/>
        </p:nvGrpSpPr>
        <p:grpSpPr>
          <a:xfrm>
            <a:off x="297180" y="1341120"/>
            <a:ext cx="3733799" cy="3683203"/>
            <a:chOff x="3132250" y="3689475"/>
            <a:chExt cx="1337275" cy="1246525"/>
          </a:xfrm>
        </p:grpSpPr>
        <p:sp>
          <p:nvSpPr>
            <p:cNvPr id="5" name="Google Shape;1717;p52"/>
            <p:cNvSpPr/>
            <p:nvPr/>
          </p:nvSpPr>
          <p:spPr>
            <a:xfrm>
              <a:off x="3142350" y="3972775"/>
              <a:ext cx="1327175" cy="956525"/>
            </a:xfrm>
            <a:custGeom>
              <a:avLst/>
              <a:gdLst/>
              <a:ahLst/>
              <a:cxnLst/>
              <a:rect l="l" t="t" r="r" b="b"/>
              <a:pathLst>
                <a:path w="53087" h="38261" extrusionOk="0">
                  <a:moveTo>
                    <a:pt x="13802" y="1"/>
                  </a:moveTo>
                  <a:cubicBezTo>
                    <a:pt x="9223" y="1"/>
                    <a:pt x="5294" y="2967"/>
                    <a:pt x="3174" y="6921"/>
                  </a:cubicBezTo>
                  <a:cubicBezTo>
                    <a:pt x="1496" y="10069"/>
                    <a:pt x="1431" y="14193"/>
                    <a:pt x="3551" y="17068"/>
                  </a:cubicBezTo>
                  <a:cubicBezTo>
                    <a:pt x="3968" y="17640"/>
                    <a:pt x="4501" y="18329"/>
                    <a:pt x="4215" y="18980"/>
                  </a:cubicBezTo>
                  <a:cubicBezTo>
                    <a:pt x="4085" y="19227"/>
                    <a:pt x="3903" y="19448"/>
                    <a:pt x="3681" y="19617"/>
                  </a:cubicBezTo>
                  <a:cubicBezTo>
                    <a:pt x="2940" y="20281"/>
                    <a:pt x="2303" y="21061"/>
                    <a:pt x="1795" y="21920"/>
                  </a:cubicBezTo>
                  <a:cubicBezTo>
                    <a:pt x="0" y="25068"/>
                    <a:pt x="755" y="29347"/>
                    <a:pt x="3330" y="31884"/>
                  </a:cubicBezTo>
                  <a:cubicBezTo>
                    <a:pt x="4696" y="33185"/>
                    <a:pt x="6426" y="34030"/>
                    <a:pt x="8286" y="34317"/>
                  </a:cubicBezTo>
                  <a:cubicBezTo>
                    <a:pt x="10303" y="34642"/>
                    <a:pt x="12189" y="34226"/>
                    <a:pt x="14140" y="34954"/>
                  </a:cubicBezTo>
                  <a:cubicBezTo>
                    <a:pt x="16377" y="35761"/>
                    <a:pt x="18472" y="36957"/>
                    <a:pt x="20735" y="37673"/>
                  </a:cubicBezTo>
                  <a:cubicBezTo>
                    <a:pt x="21846" y="38022"/>
                    <a:pt x="23044" y="38261"/>
                    <a:pt x="24228" y="38261"/>
                  </a:cubicBezTo>
                  <a:cubicBezTo>
                    <a:pt x="24806" y="38261"/>
                    <a:pt x="25380" y="38204"/>
                    <a:pt x="25939" y="38076"/>
                  </a:cubicBezTo>
                  <a:cubicBezTo>
                    <a:pt x="27356" y="37751"/>
                    <a:pt x="27708" y="36801"/>
                    <a:pt x="28670" y="35852"/>
                  </a:cubicBezTo>
                  <a:cubicBezTo>
                    <a:pt x="30117" y="34421"/>
                    <a:pt x="32050" y="33784"/>
                    <a:pt x="34015" y="33784"/>
                  </a:cubicBezTo>
                  <a:cubicBezTo>
                    <a:pt x="35213" y="33784"/>
                    <a:pt x="36423" y="34021"/>
                    <a:pt x="37542" y="34460"/>
                  </a:cubicBezTo>
                  <a:cubicBezTo>
                    <a:pt x="38791" y="34954"/>
                    <a:pt x="39948" y="35669"/>
                    <a:pt x="41262" y="35969"/>
                  </a:cubicBezTo>
                  <a:cubicBezTo>
                    <a:pt x="41744" y="36078"/>
                    <a:pt x="42231" y="36126"/>
                    <a:pt x="42720" y="36126"/>
                  </a:cubicBezTo>
                  <a:cubicBezTo>
                    <a:pt x="44092" y="36126"/>
                    <a:pt x="45477" y="35746"/>
                    <a:pt x="46791" y="35266"/>
                  </a:cubicBezTo>
                  <a:cubicBezTo>
                    <a:pt x="48742" y="34564"/>
                    <a:pt x="51070" y="33497"/>
                    <a:pt x="52059" y="31559"/>
                  </a:cubicBezTo>
                  <a:cubicBezTo>
                    <a:pt x="53087" y="29556"/>
                    <a:pt x="52983" y="26837"/>
                    <a:pt x="52475" y="24730"/>
                  </a:cubicBezTo>
                  <a:cubicBezTo>
                    <a:pt x="51838" y="22063"/>
                    <a:pt x="50420" y="19656"/>
                    <a:pt x="48872" y="17406"/>
                  </a:cubicBezTo>
                  <a:cubicBezTo>
                    <a:pt x="48690" y="17159"/>
                    <a:pt x="48508" y="16886"/>
                    <a:pt x="48482" y="16573"/>
                  </a:cubicBezTo>
                  <a:cubicBezTo>
                    <a:pt x="48482" y="16326"/>
                    <a:pt x="48547" y="16092"/>
                    <a:pt x="48651" y="15871"/>
                  </a:cubicBezTo>
                  <a:cubicBezTo>
                    <a:pt x="49158" y="14531"/>
                    <a:pt x="49718" y="13217"/>
                    <a:pt x="50173" y="11877"/>
                  </a:cubicBezTo>
                  <a:cubicBezTo>
                    <a:pt x="51357" y="8352"/>
                    <a:pt x="50719" y="5347"/>
                    <a:pt x="47597" y="3123"/>
                  </a:cubicBezTo>
                  <a:cubicBezTo>
                    <a:pt x="45786" y="1833"/>
                    <a:pt x="43576" y="1337"/>
                    <a:pt x="41324" y="1337"/>
                  </a:cubicBezTo>
                  <a:cubicBezTo>
                    <a:pt x="40033" y="1337"/>
                    <a:pt x="38728" y="1500"/>
                    <a:pt x="37477" y="1770"/>
                  </a:cubicBezTo>
                  <a:cubicBezTo>
                    <a:pt x="35317" y="2225"/>
                    <a:pt x="33210" y="2980"/>
                    <a:pt x="30999" y="3149"/>
                  </a:cubicBezTo>
                  <a:cubicBezTo>
                    <a:pt x="30645" y="3177"/>
                    <a:pt x="30291" y="3190"/>
                    <a:pt x="29938" y="3190"/>
                  </a:cubicBezTo>
                  <a:cubicBezTo>
                    <a:pt x="27375" y="3190"/>
                    <a:pt x="24846" y="2489"/>
                    <a:pt x="22387" y="1757"/>
                  </a:cubicBezTo>
                  <a:cubicBezTo>
                    <a:pt x="19577" y="911"/>
                    <a:pt x="16729" y="14"/>
                    <a:pt x="13802" y="1"/>
                  </a:cubicBezTo>
                  <a:close/>
                </a:path>
              </a:pathLst>
            </a:custGeom>
            <a:solidFill>
              <a:srgbClr val="00DF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 name="Google Shape;1718;p52"/>
            <p:cNvSpPr/>
            <p:nvPr/>
          </p:nvSpPr>
          <p:spPr>
            <a:xfrm>
              <a:off x="4307550" y="3972775"/>
              <a:ext cx="21500" cy="27675"/>
            </a:xfrm>
            <a:custGeom>
              <a:avLst/>
              <a:gdLst/>
              <a:ahLst/>
              <a:cxnLst/>
              <a:rect l="l" t="t" r="r" b="b"/>
              <a:pathLst>
                <a:path w="860" h="1107" extrusionOk="0">
                  <a:moveTo>
                    <a:pt x="516" y="0"/>
                  </a:moveTo>
                  <a:cubicBezTo>
                    <a:pt x="464" y="0"/>
                    <a:pt x="389" y="191"/>
                    <a:pt x="339" y="443"/>
                  </a:cubicBezTo>
                  <a:cubicBezTo>
                    <a:pt x="157" y="443"/>
                    <a:pt x="14" y="456"/>
                    <a:pt x="14" y="508"/>
                  </a:cubicBezTo>
                  <a:cubicBezTo>
                    <a:pt x="1" y="547"/>
                    <a:pt x="131" y="599"/>
                    <a:pt x="313" y="625"/>
                  </a:cubicBezTo>
                  <a:cubicBezTo>
                    <a:pt x="274" y="885"/>
                    <a:pt x="287" y="1094"/>
                    <a:pt x="326" y="1107"/>
                  </a:cubicBezTo>
                  <a:cubicBezTo>
                    <a:pt x="378" y="1107"/>
                    <a:pt x="456" y="911"/>
                    <a:pt x="508" y="651"/>
                  </a:cubicBezTo>
                  <a:cubicBezTo>
                    <a:pt x="541" y="653"/>
                    <a:pt x="574" y="655"/>
                    <a:pt x="604" y="655"/>
                  </a:cubicBezTo>
                  <a:cubicBezTo>
                    <a:pt x="752" y="655"/>
                    <a:pt x="859" y="629"/>
                    <a:pt x="859" y="586"/>
                  </a:cubicBezTo>
                  <a:cubicBezTo>
                    <a:pt x="859" y="534"/>
                    <a:pt x="729" y="482"/>
                    <a:pt x="534" y="456"/>
                  </a:cubicBezTo>
                  <a:cubicBezTo>
                    <a:pt x="573" y="209"/>
                    <a:pt x="560" y="14"/>
                    <a:pt x="521" y="1"/>
                  </a:cubicBezTo>
                  <a:cubicBezTo>
                    <a:pt x="519" y="0"/>
                    <a:pt x="518" y="0"/>
                    <a:pt x="516"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 name="Google Shape;1719;p52"/>
            <p:cNvSpPr/>
            <p:nvPr/>
          </p:nvSpPr>
          <p:spPr>
            <a:xfrm>
              <a:off x="4246100" y="4228700"/>
              <a:ext cx="27975" cy="33550"/>
            </a:xfrm>
            <a:custGeom>
              <a:avLst/>
              <a:gdLst/>
              <a:ahLst/>
              <a:cxnLst/>
              <a:rect l="l" t="t" r="r" b="b"/>
              <a:pathLst>
                <a:path w="1119" h="1342" extrusionOk="0">
                  <a:moveTo>
                    <a:pt x="647" y="1"/>
                  </a:moveTo>
                  <a:cubicBezTo>
                    <a:pt x="607" y="1"/>
                    <a:pt x="532" y="218"/>
                    <a:pt x="481" y="509"/>
                  </a:cubicBezTo>
                  <a:cubicBezTo>
                    <a:pt x="208" y="509"/>
                    <a:pt x="0" y="561"/>
                    <a:pt x="13" y="600"/>
                  </a:cubicBezTo>
                  <a:cubicBezTo>
                    <a:pt x="13" y="652"/>
                    <a:pt x="195" y="691"/>
                    <a:pt x="442" y="704"/>
                  </a:cubicBezTo>
                  <a:cubicBezTo>
                    <a:pt x="390" y="1055"/>
                    <a:pt x="390" y="1328"/>
                    <a:pt x="442" y="1341"/>
                  </a:cubicBezTo>
                  <a:cubicBezTo>
                    <a:pt x="494" y="1341"/>
                    <a:pt x="585" y="1068"/>
                    <a:pt x="637" y="717"/>
                  </a:cubicBezTo>
                  <a:cubicBezTo>
                    <a:pt x="703" y="720"/>
                    <a:pt x="764" y="722"/>
                    <a:pt x="821" y="722"/>
                  </a:cubicBezTo>
                  <a:cubicBezTo>
                    <a:pt x="990" y="722"/>
                    <a:pt x="1109" y="707"/>
                    <a:pt x="1119" y="678"/>
                  </a:cubicBezTo>
                  <a:cubicBezTo>
                    <a:pt x="1119" y="626"/>
                    <a:pt x="937" y="561"/>
                    <a:pt x="676" y="522"/>
                  </a:cubicBezTo>
                  <a:cubicBezTo>
                    <a:pt x="703" y="235"/>
                    <a:pt x="703" y="1"/>
                    <a:pt x="650" y="1"/>
                  </a:cubicBezTo>
                  <a:cubicBezTo>
                    <a:pt x="649" y="1"/>
                    <a:pt x="648" y="1"/>
                    <a:pt x="647"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 name="Google Shape;1720;p52"/>
            <p:cNvSpPr/>
            <p:nvPr/>
          </p:nvSpPr>
          <p:spPr>
            <a:xfrm>
              <a:off x="4371950" y="4265125"/>
              <a:ext cx="41650" cy="50125"/>
            </a:xfrm>
            <a:custGeom>
              <a:avLst/>
              <a:gdLst/>
              <a:ahLst/>
              <a:cxnLst/>
              <a:rect l="l" t="t" r="r" b="b"/>
              <a:pathLst>
                <a:path w="1666" h="2005" extrusionOk="0">
                  <a:moveTo>
                    <a:pt x="959" y="1"/>
                  </a:moveTo>
                  <a:cubicBezTo>
                    <a:pt x="893" y="1"/>
                    <a:pt x="779" y="335"/>
                    <a:pt x="703" y="769"/>
                  </a:cubicBezTo>
                  <a:cubicBezTo>
                    <a:pt x="299" y="769"/>
                    <a:pt x="0" y="834"/>
                    <a:pt x="0" y="899"/>
                  </a:cubicBezTo>
                  <a:cubicBezTo>
                    <a:pt x="0" y="977"/>
                    <a:pt x="286" y="1029"/>
                    <a:pt x="651" y="1068"/>
                  </a:cubicBezTo>
                  <a:cubicBezTo>
                    <a:pt x="573" y="1575"/>
                    <a:pt x="573" y="1992"/>
                    <a:pt x="651" y="2005"/>
                  </a:cubicBezTo>
                  <a:cubicBezTo>
                    <a:pt x="652" y="2005"/>
                    <a:pt x="653" y="2005"/>
                    <a:pt x="654" y="2005"/>
                  </a:cubicBezTo>
                  <a:cubicBezTo>
                    <a:pt x="733" y="2005"/>
                    <a:pt x="860" y="1593"/>
                    <a:pt x="937" y="1081"/>
                  </a:cubicBezTo>
                  <a:cubicBezTo>
                    <a:pt x="1002" y="1083"/>
                    <a:pt x="1065" y="1084"/>
                    <a:pt x="1124" y="1084"/>
                  </a:cubicBezTo>
                  <a:cubicBezTo>
                    <a:pt x="1423" y="1084"/>
                    <a:pt x="1641" y="1057"/>
                    <a:pt x="1652" y="1003"/>
                  </a:cubicBezTo>
                  <a:cubicBezTo>
                    <a:pt x="1665" y="925"/>
                    <a:pt x="1379" y="834"/>
                    <a:pt x="989" y="782"/>
                  </a:cubicBezTo>
                  <a:cubicBezTo>
                    <a:pt x="1041" y="339"/>
                    <a:pt x="1028" y="14"/>
                    <a:pt x="963" y="1"/>
                  </a:cubicBezTo>
                  <a:cubicBezTo>
                    <a:pt x="962" y="1"/>
                    <a:pt x="960" y="1"/>
                    <a:pt x="959"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1721;p52"/>
            <p:cNvSpPr/>
            <p:nvPr/>
          </p:nvSpPr>
          <p:spPr>
            <a:xfrm>
              <a:off x="4153075" y="4007225"/>
              <a:ext cx="62475" cy="77450"/>
            </a:xfrm>
            <a:custGeom>
              <a:avLst/>
              <a:gdLst/>
              <a:ahLst/>
              <a:cxnLst/>
              <a:rect l="l" t="t" r="r" b="b"/>
              <a:pathLst>
                <a:path w="2499" h="3098" extrusionOk="0">
                  <a:moveTo>
                    <a:pt x="1437" y="1"/>
                  </a:moveTo>
                  <a:cubicBezTo>
                    <a:pt x="1319" y="1"/>
                    <a:pt x="1130" y="552"/>
                    <a:pt x="1015" y="1277"/>
                  </a:cubicBezTo>
                  <a:cubicBezTo>
                    <a:pt x="443" y="1277"/>
                    <a:pt x="14" y="1355"/>
                    <a:pt x="14" y="1485"/>
                  </a:cubicBezTo>
                  <a:cubicBezTo>
                    <a:pt x="1" y="1602"/>
                    <a:pt x="404" y="1719"/>
                    <a:pt x="937" y="1784"/>
                  </a:cubicBezTo>
                  <a:cubicBezTo>
                    <a:pt x="859" y="2512"/>
                    <a:pt x="885" y="3085"/>
                    <a:pt x="1015" y="3098"/>
                  </a:cubicBezTo>
                  <a:cubicBezTo>
                    <a:pt x="1017" y="3098"/>
                    <a:pt x="1018" y="3098"/>
                    <a:pt x="1019" y="3098"/>
                  </a:cubicBezTo>
                  <a:cubicBezTo>
                    <a:pt x="1137" y="3098"/>
                    <a:pt x="1329" y="2543"/>
                    <a:pt x="1445" y="1810"/>
                  </a:cubicBezTo>
                  <a:cubicBezTo>
                    <a:pt x="2043" y="1810"/>
                    <a:pt x="2485" y="1732"/>
                    <a:pt x="2498" y="1602"/>
                  </a:cubicBezTo>
                  <a:cubicBezTo>
                    <a:pt x="2498" y="1485"/>
                    <a:pt x="2082" y="1355"/>
                    <a:pt x="1523" y="1303"/>
                  </a:cubicBezTo>
                  <a:cubicBezTo>
                    <a:pt x="1601" y="574"/>
                    <a:pt x="1575" y="15"/>
                    <a:pt x="1445" y="2"/>
                  </a:cubicBezTo>
                  <a:cubicBezTo>
                    <a:pt x="1442" y="1"/>
                    <a:pt x="1439" y="1"/>
                    <a:pt x="1437"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722;p52"/>
            <p:cNvSpPr/>
            <p:nvPr/>
          </p:nvSpPr>
          <p:spPr>
            <a:xfrm>
              <a:off x="4361525" y="4123675"/>
              <a:ext cx="31575" cy="34850"/>
            </a:xfrm>
            <a:custGeom>
              <a:avLst/>
              <a:gdLst/>
              <a:ahLst/>
              <a:cxnLst/>
              <a:rect l="l" t="t" r="r" b="b"/>
              <a:pathLst>
                <a:path w="1263" h="1394" extrusionOk="0">
                  <a:moveTo>
                    <a:pt x="716" y="1"/>
                  </a:moveTo>
                  <a:cubicBezTo>
                    <a:pt x="651" y="1"/>
                    <a:pt x="547" y="170"/>
                    <a:pt x="469" y="456"/>
                  </a:cubicBezTo>
                  <a:cubicBezTo>
                    <a:pt x="442" y="455"/>
                    <a:pt x="416" y="454"/>
                    <a:pt x="390" y="454"/>
                  </a:cubicBezTo>
                  <a:cubicBezTo>
                    <a:pt x="170" y="454"/>
                    <a:pt x="13" y="502"/>
                    <a:pt x="1" y="560"/>
                  </a:cubicBezTo>
                  <a:cubicBezTo>
                    <a:pt x="1" y="638"/>
                    <a:pt x="170" y="703"/>
                    <a:pt x="404" y="755"/>
                  </a:cubicBezTo>
                  <a:cubicBezTo>
                    <a:pt x="352" y="1093"/>
                    <a:pt x="365" y="1367"/>
                    <a:pt x="443" y="1393"/>
                  </a:cubicBezTo>
                  <a:cubicBezTo>
                    <a:pt x="445" y="1393"/>
                    <a:pt x="447" y="1393"/>
                    <a:pt x="449" y="1393"/>
                  </a:cubicBezTo>
                  <a:cubicBezTo>
                    <a:pt x="528" y="1393"/>
                    <a:pt x="653" y="1150"/>
                    <a:pt x="729" y="807"/>
                  </a:cubicBezTo>
                  <a:cubicBezTo>
                    <a:pt x="827" y="821"/>
                    <a:pt x="917" y="828"/>
                    <a:pt x="993" y="828"/>
                  </a:cubicBezTo>
                  <a:cubicBezTo>
                    <a:pt x="1129" y="828"/>
                    <a:pt x="1220" y="805"/>
                    <a:pt x="1237" y="755"/>
                  </a:cubicBezTo>
                  <a:cubicBezTo>
                    <a:pt x="1263" y="677"/>
                    <a:pt x="1068" y="547"/>
                    <a:pt x="781" y="482"/>
                  </a:cubicBezTo>
                  <a:cubicBezTo>
                    <a:pt x="808" y="209"/>
                    <a:pt x="794" y="1"/>
                    <a:pt x="716"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723;p52"/>
            <p:cNvSpPr/>
            <p:nvPr/>
          </p:nvSpPr>
          <p:spPr>
            <a:xfrm>
              <a:off x="4272100" y="4113925"/>
              <a:ext cx="17275" cy="18900"/>
            </a:xfrm>
            <a:custGeom>
              <a:avLst/>
              <a:gdLst/>
              <a:ahLst/>
              <a:cxnLst/>
              <a:rect l="l" t="t" r="r" b="b"/>
              <a:pathLst>
                <a:path w="691" h="756" extrusionOk="0">
                  <a:moveTo>
                    <a:pt x="391" y="0"/>
                  </a:moveTo>
                  <a:cubicBezTo>
                    <a:pt x="365" y="0"/>
                    <a:pt x="300" y="104"/>
                    <a:pt x="261" y="248"/>
                  </a:cubicBezTo>
                  <a:cubicBezTo>
                    <a:pt x="105" y="248"/>
                    <a:pt x="1" y="274"/>
                    <a:pt x="1" y="313"/>
                  </a:cubicBezTo>
                  <a:cubicBezTo>
                    <a:pt x="1" y="352"/>
                    <a:pt x="92" y="391"/>
                    <a:pt x="222" y="417"/>
                  </a:cubicBezTo>
                  <a:cubicBezTo>
                    <a:pt x="183" y="599"/>
                    <a:pt x="196" y="755"/>
                    <a:pt x="235" y="755"/>
                  </a:cubicBezTo>
                  <a:cubicBezTo>
                    <a:pt x="237" y="755"/>
                    <a:pt x="240" y="756"/>
                    <a:pt x="242" y="756"/>
                  </a:cubicBezTo>
                  <a:cubicBezTo>
                    <a:pt x="293" y="756"/>
                    <a:pt x="354" y="629"/>
                    <a:pt x="404" y="443"/>
                  </a:cubicBezTo>
                  <a:cubicBezTo>
                    <a:pt x="455" y="452"/>
                    <a:pt x="504" y="456"/>
                    <a:pt x="546" y="456"/>
                  </a:cubicBezTo>
                  <a:cubicBezTo>
                    <a:pt x="623" y="456"/>
                    <a:pt x="677" y="442"/>
                    <a:pt x="677" y="417"/>
                  </a:cubicBezTo>
                  <a:cubicBezTo>
                    <a:pt x="690" y="378"/>
                    <a:pt x="586" y="313"/>
                    <a:pt x="430" y="274"/>
                  </a:cubicBezTo>
                  <a:cubicBezTo>
                    <a:pt x="443" y="117"/>
                    <a:pt x="430" y="13"/>
                    <a:pt x="391"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724;p52"/>
            <p:cNvSpPr/>
            <p:nvPr/>
          </p:nvSpPr>
          <p:spPr>
            <a:xfrm>
              <a:off x="3199900" y="4007225"/>
              <a:ext cx="20525" cy="26450"/>
            </a:xfrm>
            <a:custGeom>
              <a:avLst/>
              <a:gdLst/>
              <a:ahLst/>
              <a:cxnLst/>
              <a:rect l="l" t="t" r="r" b="b"/>
              <a:pathLst>
                <a:path w="821" h="1058" extrusionOk="0">
                  <a:moveTo>
                    <a:pt x="240" y="1"/>
                  </a:moveTo>
                  <a:cubicBezTo>
                    <a:pt x="238" y="1"/>
                    <a:pt x="237" y="1"/>
                    <a:pt x="235" y="2"/>
                  </a:cubicBezTo>
                  <a:cubicBezTo>
                    <a:pt x="196" y="2"/>
                    <a:pt x="209" y="210"/>
                    <a:pt x="287" y="470"/>
                  </a:cubicBezTo>
                  <a:cubicBezTo>
                    <a:pt x="118" y="535"/>
                    <a:pt x="1" y="626"/>
                    <a:pt x="14" y="665"/>
                  </a:cubicBezTo>
                  <a:cubicBezTo>
                    <a:pt x="19" y="688"/>
                    <a:pt x="50" y="698"/>
                    <a:pt x="97" y="698"/>
                  </a:cubicBezTo>
                  <a:cubicBezTo>
                    <a:pt x="157" y="698"/>
                    <a:pt x="244" y="681"/>
                    <a:pt x="339" y="652"/>
                  </a:cubicBezTo>
                  <a:cubicBezTo>
                    <a:pt x="424" y="883"/>
                    <a:pt x="509" y="1058"/>
                    <a:pt x="562" y="1058"/>
                  </a:cubicBezTo>
                  <a:cubicBezTo>
                    <a:pt x="566" y="1058"/>
                    <a:pt x="570" y="1057"/>
                    <a:pt x="573" y="1055"/>
                  </a:cubicBezTo>
                  <a:cubicBezTo>
                    <a:pt x="612" y="1042"/>
                    <a:pt x="599" y="834"/>
                    <a:pt x="521" y="574"/>
                  </a:cubicBezTo>
                  <a:cubicBezTo>
                    <a:pt x="703" y="496"/>
                    <a:pt x="820" y="405"/>
                    <a:pt x="807" y="366"/>
                  </a:cubicBezTo>
                  <a:cubicBezTo>
                    <a:pt x="802" y="346"/>
                    <a:pt x="778" y="338"/>
                    <a:pt x="740" y="338"/>
                  </a:cubicBezTo>
                  <a:cubicBezTo>
                    <a:pt x="677" y="338"/>
                    <a:pt x="576" y="360"/>
                    <a:pt x="456" y="392"/>
                  </a:cubicBezTo>
                  <a:cubicBezTo>
                    <a:pt x="381" y="166"/>
                    <a:pt x="293" y="1"/>
                    <a:pt x="240"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725;p52"/>
            <p:cNvSpPr/>
            <p:nvPr/>
          </p:nvSpPr>
          <p:spPr>
            <a:xfrm>
              <a:off x="3220400" y="4310350"/>
              <a:ext cx="36100" cy="44900"/>
            </a:xfrm>
            <a:custGeom>
              <a:avLst/>
              <a:gdLst/>
              <a:ahLst/>
              <a:cxnLst/>
              <a:rect l="l" t="t" r="r" b="b"/>
              <a:pathLst>
                <a:path w="1444" h="1796" extrusionOk="0">
                  <a:moveTo>
                    <a:pt x="680" y="0"/>
                  </a:moveTo>
                  <a:cubicBezTo>
                    <a:pt x="679" y="0"/>
                    <a:pt x="678" y="0"/>
                    <a:pt x="676" y="0"/>
                  </a:cubicBezTo>
                  <a:cubicBezTo>
                    <a:pt x="598" y="0"/>
                    <a:pt x="546" y="339"/>
                    <a:pt x="559" y="768"/>
                  </a:cubicBezTo>
                  <a:cubicBezTo>
                    <a:pt x="234" y="833"/>
                    <a:pt x="0" y="924"/>
                    <a:pt x="13" y="989"/>
                  </a:cubicBezTo>
                  <a:cubicBezTo>
                    <a:pt x="23" y="1037"/>
                    <a:pt x="154" y="1064"/>
                    <a:pt x="349" y="1064"/>
                  </a:cubicBezTo>
                  <a:cubicBezTo>
                    <a:pt x="416" y="1064"/>
                    <a:pt x="492" y="1061"/>
                    <a:pt x="572" y="1054"/>
                  </a:cubicBezTo>
                  <a:cubicBezTo>
                    <a:pt x="611" y="1475"/>
                    <a:pt x="674" y="1796"/>
                    <a:pt x="750" y="1796"/>
                  </a:cubicBezTo>
                  <a:cubicBezTo>
                    <a:pt x="752" y="1796"/>
                    <a:pt x="753" y="1796"/>
                    <a:pt x="755" y="1796"/>
                  </a:cubicBezTo>
                  <a:cubicBezTo>
                    <a:pt x="833" y="1796"/>
                    <a:pt x="872" y="1457"/>
                    <a:pt x="859" y="1028"/>
                  </a:cubicBezTo>
                  <a:cubicBezTo>
                    <a:pt x="1197" y="963"/>
                    <a:pt x="1444" y="872"/>
                    <a:pt x="1431" y="794"/>
                  </a:cubicBezTo>
                  <a:cubicBezTo>
                    <a:pt x="1421" y="746"/>
                    <a:pt x="1283" y="719"/>
                    <a:pt x="1085" y="719"/>
                  </a:cubicBezTo>
                  <a:cubicBezTo>
                    <a:pt x="1016" y="719"/>
                    <a:pt x="939" y="722"/>
                    <a:pt x="859" y="729"/>
                  </a:cubicBezTo>
                  <a:cubicBezTo>
                    <a:pt x="820" y="321"/>
                    <a:pt x="745" y="0"/>
                    <a:pt x="680"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726;p52"/>
            <p:cNvSpPr/>
            <p:nvPr/>
          </p:nvSpPr>
          <p:spPr>
            <a:xfrm>
              <a:off x="3372575" y="3923025"/>
              <a:ext cx="62150" cy="77775"/>
            </a:xfrm>
            <a:custGeom>
              <a:avLst/>
              <a:gdLst/>
              <a:ahLst/>
              <a:cxnLst/>
              <a:rect l="l" t="t" r="r" b="b"/>
              <a:pathLst>
                <a:path w="2486" h="3111" extrusionOk="0">
                  <a:moveTo>
                    <a:pt x="1072" y="0"/>
                  </a:moveTo>
                  <a:cubicBezTo>
                    <a:pt x="1070" y="0"/>
                    <a:pt x="1069" y="0"/>
                    <a:pt x="1068" y="1"/>
                  </a:cubicBezTo>
                  <a:cubicBezTo>
                    <a:pt x="938" y="14"/>
                    <a:pt x="885" y="599"/>
                    <a:pt x="951" y="1353"/>
                  </a:cubicBezTo>
                  <a:cubicBezTo>
                    <a:pt x="391" y="1484"/>
                    <a:pt x="1" y="1666"/>
                    <a:pt x="27" y="1783"/>
                  </a:cubicBezTo>
                  <a:cubicBezTo>
                    <a:pt x="35" y="1860"/>
                    <a:pt x="185" y="1896"/>
                    <a:pt x="421" y="1896"/>
                  </a:cubicBezTo>
                  <a:cubicBezTo>
                    <a:pt x="581" y="1896"/>
                    <a:pt x="781" y="1879"/>
                    <a:pt x="1003" y="1848"/>
                  </a:cubicBezTo>
                  <a:cubicBezTo>
                    <a:pt x="1092" y="2560"/>
                    <a:pt x="1243" y="3110"/>
                    <a:pt x="1371" y="3110"/>
                  </a:cubicBezTo>
                  <a:cubicBezTo>
                    <a:pt x="1374" y="3110"/>
                    <a:pt x="1377" y="3110"/>
                    <a:pt x="1380" y="3110"/>
                  </a:cubicBezTo>
                  <a:cubicBezTo>
                    <a:pt x="1510" y="3097"/>
                    <a:pt x="1549" y="2511"/>
                    <a:pt x="1497" y="1757"/>
                  </a:cubicBezTo>
                  <a:cubicBezTo>
                    <a:pt x="2069" y="1627"/>
                    <a:pt x="2485" y="1444"/>
                    <a:pt x="2459" y="1314"/>
                  </a:cubicBezTo>
                  <a:cubicBezTo>
                    <a:pt x="2444" y="1245"/>
                    <a:pt x="2287" y="1208"/>
                    <a:pt x="2045" y="1208"/>
                  </a:cubicBezTo>
                  <a:cubicBezTo>
                    <a:pt x="1879" y="1208"/>
                    <a:pt x="1673" y="1225"/>
                    <a:pt x="1445" y="1262"/>
                  </a:cubicBezTo>
                  <a:cubicBezTo>
                    <a:pt x="1342" y="542"/>
                    <a:pt x="1188" y="0"/>
                    <a:pt x="1072"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727;p52"/>
            <p:cNvSpPr/>
            <p:nvPr/>
          </p:nvSpPr>
          <p:spPr>
            <a:xfrm>
              <a:off x="3132250" y="4188650"/>
              <a:ext cx="30925" cy="34575"/>
            </a:xfrm>
            <a:custGeom>
              <a:avLst/>
              <a:gdLst/>
              <a:ahLst/>
              <a:cxnLst/>
              <a:rect l="l" t="t" r="r" b="b"/>
              <a:pathLst>
                <a:path w="1237" h="1383" extrusionOk="0">
                  <a:moveTo>
                    <a:pt x="458" y="1"/>
                  </a:moveTo>
                  <a:cubicBezTo>
                    <a:pt x="453" y="1"/>
                    <a:pt x="448" y="2"/>
                    <a:pt x="443" y="3"/>
                  </a:cubicBezTo>
                  <a:cubicBezTo>
                    <a:pt x="378" y="16"/>
                    <a:pt x="365" y="237"/>
                    <a:pt x="404" y="511"/>
                  </a:cubicBezTo>
                  <a:cubicBezTo>
                    <a:pt x="157" y="615"/>
                    <a:pt x="1" y="745"/>
                    <a:pt x="27" y="810"/>
                  </a:cubicBezTo>
                  <a:cubicBezTo>
                    <a:pt x="41" y="844"/>
                    <a:pt x="98" y="860"/>
                    <a:pt x="183" y="860"/>
                  </a:cubicBezTo>
                  <a:cubicBezTo>
                    <a:pt x="260" y="860"/>
                    <a:pt x="359" y="847"/>
                    <a:pt x="469" y="823"/>
                  </a:cubicBezTo>
                  <a:cubicBezTo>
                    <a:pt x="558" y="1140"/>
                    <a:pt x="671" y="1383"/>
                    <a:pt x="761" y="1383"/>
                  </a:cubicBezTo>
                  <a:cubicBezTo>
                    <a:pt x="764" y="1383"/>
                    <a:pt x="766" y="1383"/>
                    <a:pt x="768" y="1382"/>
                  </a:cubicBezTo>
                  <a:cubicBezTo>
                    <a:pt x="846" y="1356"/>
                    <a:pt x="846" y="1083"/>
                    <a:pt x="781" y="732"/>
                  </a:cubicBezTo>
                  <a:cubicBezTo>
                    <a:pt x="1041" y="654"/>
                    <a:pt x="1237" y="550"/>
                    <a:pt x="1224" y="472"/>
                  </a:cubicBezTo>
                  <a:cubicBezTo>
                    <a:pt x="1215" y="421"/>
                    <a:pt x="1120" y="392"/>
                    <a:pt x="977" y="392"/>
                  </a:cubicBezTo>
                  <a:cubicBezTo>
                    <a:pt x="898" y="392"/>
                    <a:pt x="805" y="401"/>
                    <a:pt x="703" y="420"/>
                  </a:cubicBezTo>
                  <a:cubicBezTo>
                    <a:pt x="630" y="176"/>
                    <a:pt x="534" y="1"/>
                    <a:pt x="458"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728;p52"/>
            <p:cNvSpPr/>
            <p:nvPr/>
          </p:nvSpPr>
          <p:spPr>
            <a:xfrm>
              <a:off x="3298125" y="4105775"/>
              <a:ext cx="31225" cy="35175"/>
            </a:xfrm>
            <a:custGeom>
              <a:avLst/>
              <a:gdLst/>
              <a:ahLst/>
              <a:cxnLst/>
              <a:rect l="l" t="t" r="r" b="b"/>
              <a:pathLst>
                <a:path w="1249" h="1407" extrusionOk="0">
                  <a:moveTo>
                    <a:pt x="527" y="1"/>
                  </a:moveTo>
                  <a:cubicBezTo>
                    <a:pt x="524" y="1"/>
                    <a:pt x="522" y="1"/>
                    <a:pt x="520" y="1"/>
                  </a:cubicBezTo>
                  <a:cubicBezTo>
                    <a:pt x="442" y="1"/>
                    <a:pt x="403" y="222"/>
                    <a:pt x="416" y="509"/>
                  </a:cubicBezTo>
                  <a:cubicBezTo>
                    <a:pt x="169" y="574"/>
                    <a:pt x="0" y="691"/>
                    <a:pt x="13" y="769"/>
                  </a:cubicBezTo>
                  <a:cubicBezTo>
                    <a:pt x="31" y="813"/>
                    <a:pt x="121" y="833"/>
                    <a:pt x="252" y="833"/>
                  </a:cubicBezTo>
                  <a:cubicBezTo>
                    <a:pt x="312" y="833"/>
                    <a:pt x="381" y="829"/>
                    <a:pt x="455" y="821"/>
                  </a:cubicBezTo>
                  <a:cubicBezTo>
                    <a:pt x="506" y="1151"/>
                    <a:pt x="606" y="1407"/>
                    <a:pt x="684" y="1407"/>
                  </a:cubicBezTo>
                  <a:cubicBezTo>
                    <a:pt x="686" y="1407"/>
                    <a:pt x="688" y="1406"/>
                    <a:pt x="689" y="1406"/>
                  </a:cubicBezTo>
                  <a:cubicBezTo>
                    <a:pt x="781" y="1393"/>
                    <a:pt x="807" y="1120"/>
                    <a:pt x="781" y="769"/>
                  </a:cubicBezTo>
                  <a:cubicBezTo>
                    <a:pt x="1054" y="704"/>
                    <a:pt x="1249" y="626"/>
                    <a:pt x="1249" y="548"/>
                  </a:cubicBezTo>
                  <a:cubicBezTo>
                    <a:pt x="1249" y="483"/>
                    <a:pt x="1090" y="437"/>
                    <a:pt x="875" y="437"/>
                  </a:cubicBezTo>
                  <a:cubicBezTo>
                    <a:pt x="828" y="437"/>
                    <a:pt x="779" y="439"/>
                    <a:pt x="728" y="443"/>
                  </a:cubicBezTo>
                  <a:cubicBezTo>
                    <a:pt x="678" y="192"/>
                    <a:pt x="591" y="1"/>
                    <a:pt x="527"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29;p52"/>
            <p:cNvSpPr/>
            <p:nvPr/>
          </p:nvSpPr>
          <p:spPr>
            <a:xfrm>
              <a:off x="3260400" y="4059950"/>
              <a:ext cx="636450" cy="581000"/>
            </a:xfrm>
            <a:custGeom>
              <a:avLst/>
              <a:gdLst/>
              <a:ahLst/>
              <a:cxnLst/>
              <a:rect l="l" t="t" r="r" b="b"/>
              <a:pathLst>
                <a:path w="25458" h="23240" extrusionOk="0">
                  <a:moveTo>
                    <a:pt x="13906" y="0"/>
                  </a:moveTo>
                  <a:cubicBezTo>
                    <a:pt x="13034" y="0"/>
                    <a:pt x="11955" y="195"/>
                    <a:pt x="11721" y="1041"/>
                  </a:cubicBezTo>
                  <a:cubicBezTo>
                    <a:pt x="11123" y="621"/>
                    <a:pt x="10453" y="426"/>
                    <a:pt x="9797" y="426"/>
                  </a:cubicBezTo>
                  <a:cubicBezTo>
                    <a:pt x="8341" y="426"/>
                    <a:pt x="6951" y="1384"/>
                    <a:pt x="6556" y="2953"/>
                  </a:cubicBezTo>
                  <a:cubicBezTo>
                    <a:pt x="6504" y="3187"/>
                    <a:pt x="6426" y="3473"/>
                    <a:pt x="6205" y="3551"/>
                  </a:cubicBezTo>
                  <a:cubicBezTo>
                    <a:pt x="6157" y="3560"/>
                    <a:pt x="6108" y="3564"/>
                    <a:pt x="6059" y="3564"/>
                  </a:cubicBezTo>
                  <a:cubicBezTo>
                    <a:pt x="5961" y="3564"/>
                    <a:pt x="5862" y="3547"/>
                    <a:pt x="5776" y="3512"/>
                  </a:cubicBezTo>
                  <a:cubicBezTo>
                    <a:pt x="5579" y="3464"/>
                    <a:pt x="5376" y="3440"/>
                    <a:pt x="5174" y="3440"/>
                  </a:cubicBezTo>
                  <a:cubicBezTo>
                    <a:pt x="4337" y="3440"/>
                    <a:pt x="3522" y="3852"/>
                    <a:pt x="3239" y="4670"/>
                  </a:cubicBezTo>
                  <a:cubicBezTo>
                    <a:pt x="3083" y="5099"/>
                    <a:pt x="3031" y="7024"/>
                    <a:pt x="3785" y="7077"/>
                  </a:cubicBezTo>
                  <a:cubicBezTo>
                    <a:pt x="3512" y="7059"/>
                    <a:pt x="3236" y="7042"/>
                    <a:pt x="2962" y="7042"/>
                  </a:cubicBezTo>
                  <a:cubicBezTo>
                    <a:pt x="2623" y="7042"/>
                    <a:pt x="2288" y="7068"/>
                    <a:pt x="1964" y="7155"/>
                  </a:cubicBezTo>
                  <a:cubicBezTo>
                    <a:pt x="221" y="7623"/>
                    <a:pt x="0" y="11148"/>
                    <a:pt x="1925" y="11499"/>
                  </a:cubicBezTo>
                  <a:cubicBezTo>
                    <a:pt x="976" y="12423"/>
                    <a:pt x="872" y="14088"/>
                    <a:pt x="1717" y="15116"/>
                  </a:cubicBezTo>
                  <a:cubicBezTo>
                    <a:pt x="2222" y="15747"/>
                    <a:pt x="3029" y="16081"/>
                    <a:pt x="3829" y="16081"/>
                  </a:cubicBezTo>
                  <a:cubicBezTo>
                    <a:pt x="4348" y="16081"/>
                    <a:pt x="4865" y="15941"/>
                    <a:pt x="5294" y="15649"/>
                  </a:cubicBezTo>
                  <a:cubicBezTo>
                    <a:pt x="5320" y="16612"/>
                    <a:pt x="5854" y="17496"/>
                    <a:pt x="6699" y="17964"/>
                  </a:cubicBezTo>
                  <a:cubicBezTo>
                    <a:pt x="7084" y="18175"/>
                    <a:pt x="7452" y="18245"/>
                    <a:pt x="7816" y="18245"/>
                  </a:cubicBezTo>
                  <a:cubicBezTo>
                    <a:pt x="8486" y="18245"/>
                    <a:pt x="9139" y="18007"/>
                    <a:pt x="9847" y="17964"/>
                  </a:cubicBezTo>
                  <a:cubicBezTo>
                    <a:pt x="10498" y="17912"/>
                    <a:pt x="11070" y="17561"/>
                    <a:pt x="11408" y="17015"/>
                  </a:cubicBezTo>
                  <a:lnTo>
                    <a:pt x="16403" y="23025"/>
                  </a:lnTo>
                  <a:cubicBezTo>
                    <a:pt x="17013" y="23135"/>
                    <a:pt x="17629" y="23240"/>
                    <a:pt x="18242" y="23240"/>
                  </a:cubicBezTo>
                  <a:cubicBezTo>
                    <a:pt x="18493" y="23240"/>
                    <a:pt x="18743" y="23222"/>
                    <a:pt x="18992" y="23181"/>
                  </a:cubicBezTo>
                  <a:cubicBezTo>
                    <a:pt x="19851" y="23051"/>
                    <a:pt x="20696" y="22608"/>
                    <a:pt x="21125" y="21841"/>
                  </a:cubicBezTo>
                  <a:cubicBezTo>
                    <a:pt x="21204" y="21646"/>
                    <a:pt x="21308" y="21477"/>
                    <a:pt x="21451" y="21321"/>
                  </a:cubicBezTo>
                  <a:cubicBezTo>
                    <a:pt x="21685" y="21073"/>
                    <a:pt x="22062" y="21034"/>
                    <a:pt x="22400" y="20956"/>
                  </a:cubicBezTo>
                  <a:cubicBezTo>
                    <a:pt x="23298" y="20774"/>
                    <a:pt x="24156" y="20254"/>
                    <a:pt x="24599" y="19460"/>
                  </a:cubicBezTo>
                  <a:cubicBezTo>
                    <a:pt x="25041" y="18654"/>
                    <a:pt x="24976" y="17548"/>
                    <a:pt x="24325" y="16911"/>
                  </a:cubicBezTo>
                  <a:cubicBezTo>
                    <a:pt x="25184" y="16403"/>
                    <a:pt x="25405" y="15285"/>
                    <a:pt x="25431" y="14283"/>
                  </a:cubicBezTo>
                  <a:cubicBezTo>
                    <a:pt x="25457" y="13633"/>
                    <a:pt x="25405" y="12943"/>
                    <a:pt x="25067" y="12371"/>
                  </a:cubicBezTo>
                  <a:cubicBezTo>
                    <a:pt x="24795" y="11920"/>
                    <a:pt x="24277" y="11580"/>
                    <a:pt x="23767" y="11580"/>
                  </a:cubicBezTo>
                  <a:cubicBezTo>
                    <a:pt x="23644" y="11580"/>
                    <a:pt x="23521" y="11599"/>
                    <a:pt x="23402" y="11642"/>
                  </a:cubicBezTo>
                  <a:cubicBezTo>
                    <a:pt x="23987" y="10810"/>
                    <a:pt x="23792" y="9587"/>
                    <a:pt x="23129" y="8807"/>
                  </a:cubicBezTo>
                  <a:cubicBezTo>
                    <a:pt x="22465" y="8026"/>
                    <a:pt x="21451" y="7623"/>
                    <a:pt x="20449" y="7454"/>
                  </a:cubicBezTo>
                  <a:cubicBezTo>
                    <a:pt x="21060" y="5516"/>
                    <a:pt x="19708" y="3525"/>
                    <a:pt x="17691" y="3369"/>
                  </a:cubicBezTo>
                  <a:cubicBezTo>
                    <a:pt x="18251" y="2498"/>
                    <a:pt x="17769" y="1249"/>
                    <a:pt x="16898" y="663"/>
                  </a:cubicBezTo>
                  <a:cubicBezTo>
                    <a:pt x="16039" y="78"/>
                    <a:pt x="14947" y="0"/>
                    <a:pt x="1390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730;p52"/>
            <p:cNvSpPr/>
            <p:nvPr/>
          </p:nvSpPr>
          <p:spPr>
            <a:xfrm>
              <a:off x="3556650" y="4168900"/>
              <a:ext cx="296625" cy="392625"/>
            </a:xfrm>
            <a:custGeom>
              <a:avLst/>
              <a:gdLst/>
              <a:ahLst/>
              <a:cxnLst/>
              <a:rect l="l" t="t" r="r" b="b"/>
              <a:pathLst>
                <a:path w="11865" h="15705" extrusionOk="0">
                  <a:moveTo>
                    <a:pt x="5030" y="0"/>
                  </a:moveTo>
                  <a:cubicBezTo>
                    <a:pt x="4645" y="0"/>
                    <a:pt x="4258" y="59"/>
                    <a:pt x="3890" y="169"/>
                  </a:cubicBezTo>
                  <a:lnTo>
                    <a:pt x="287" y="6608"/>
                  </a:lnTo>
                  <a:cubicBezTo>
                    <a:pt x="1223" y="8598"/>
                    <a:pt x="1301" y="10875"/>
                    <a:pt x="495" y="12917"/>
                  </a:cubicBezTo>
                  <a:cubicBezTo>
                    <a:pt x="261" y="13502"/>
                    <a:pt x="1" y="14283"/>
                    <a:pt x="495" y="14673"/>
                  </a:cubicBezTo>
                  <a:cubicBezTo>
                    <a:pt x="675" y="14803"/>
                    <a:pt x="891" y="14837"/>
                    <a:pt x="1115" y="14837"/>
                  </a:cubicBezTo>
                  <a:cubicBezTo>
                    <a:pt x="1294" y="14837"/>
                    <a:pt x="1479" y="14815"/>
                    <a:pt x="1653" y="14803"/>
                  </a:cubicBezTo>
                  <a:cubicBezTo>
                    <a:pt x="1786" y="14791"/>
                    <a:pt x="1920" y="14785"/>
                    <a:pt x="2052" y="14785"/>
                  </a:cubicBezTo>
                  <a:cubicBezTo>
                    <a:pt x="3187" y="14785"/>
                    <a:pt x="4293" y="15200"/>
                    <a:pt x="5399" y="15480"/>
                  </a:cubicBezTo>
                  <a:cubicBezTo>
                    <a:pt x="5942" y="15611"/>
                    <a:pt x="6519" y="15705"/>
                    <a:pt x="7082" y="15705"/>
                  </a:cubicBezTo>
                  <a:cubicBezTo>
                    <a:pt x="7802" y="15705"/>
                    <a:pt x="8498" y="15552"/>
                    <a:pt x="9067" y="15128"/>
                  </a:cubicBezTo>
                  <a:cubicBezTo>
                    <a:pt x="9588" y="14738"/>
                    <a:pt x="9952" y="13971"/>
                    <a:pt x="9588" y="13437"/>
                  </a:cubicBezTo>
                  <a:cubicBezTo>
                    <a:pt x="10836" y="13216"/>
                    <a:pt x="11760" y="12150"/>
                    <a:pt x="11812" y="10875"/>
                  </a:cubicBezTo>
                  <a:cubicBezTo>
                    <a:pt x="11864" y="9613"/>
                    <a:pt x="11019" y="8468"/>
                    <a:pt x="9796" y="8143"/>
                  </a:cubicBezTo>
                  <a:cubicBezTo>
                    <a:pt x="10680" y="7571"/>
                    <a:pt x="10732" y="6218"/>
                    <a:pt x="10173" y="5320"/>
                  </a:cubicBezTo>
                  <a:cubicBezTo>
                    <a:pt x="9614" y="4436"/>
                    <a:pt x="8625" y="3928"/>
                    <a:pt x="7649" y="3538"/>
                  </a:cubicBezTo>
                  <a:cubicBezTo>
                    <a:pt x="8196" y="2601"/>
                    <a:pt x="7832" y="1301"/>
                    <a:pt x="6986" y="624"/>
                  </a:cubicBezTo>
                  <a:cubicBezTo>
                    <a:pt x="6431" y="195"/>
                    <a:pt x="5735" y="0"/>
                    <a:pt x="5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731;p52"/>
            <p:cNvSpPr/>
            <p:nvPr/>
          </p:nvSpPr>
          <p:spPr>
            <a:xfrm>
              <a:off x="3668850" y="4592300"/>
              <a:ext cx="292050" cy="234700"/>
            </a:xfrm>
            <a:custGeom>
              <a:avLst/>
              <a:gdLst/>
              <a:ahLst/>
              <a:cxnLst/>
              <a:rect l="l" t="t" r="r" b="b"/>
              <a:pathLst>
                <a:path w="11682" h="9388" extrusionOk="0">
                  <a:moveTo>
                    <a:pt x="3513" y="1"/>
                  </a:moveTo>
                  <a:lnTo>
                    <a:pt x="0" y="976"/>
                  </a:lnTo>
                  <a:cubicBezTo>
                    <a:pt x="534" y="2264"/>
                    <a:pt x="1041" y="3578"/>
                    <a:pt x="1835" y="4736"/>
                  </a:cubicBezTo>
                  <a:cubicBezTo>
                    <a:pt x="3721" y="7532"/>
                    <a:pt x="6752" y="8872"/>
                    <a:pt x="9978" y="9366"/>
                  </a:cubicBezTo>
                  <a:cubicBezTo>
                    <a:pt x="10038" y="9381"/>
                    <a:pt x="10099" y="9388"/>
                    <a:pt x="10159" y="9388"/>
                  </a:cubicBezTo>
                  <a:cubicBezTo>
                    <a:pt x="10267" y="9388"/>
                    <a:pt x="10372" y="9364"/>
                    <a:pt x="10472" y="9314"/>
                  </a:cubicBezTo>
                  <a:cubicBezTo>
                    <a:pt x="10550" y="9249"/>
                    <a:pt x="10615" y="9171"/>
                    <a:pt x="10654" y="9080"/>
                  </a:cubicBezTo>
                  <a:cubicBezTo>
                    <a:pt x="11109" y="8274"/>
                    <a:pt x="11448" y="7402"/>
                    <a:pt x="11682" y="6505"/>
                  </a:cubicBezTo>
                  <a:cubicBezTo>
                    <a:pt x="8170" y="5581"/>
                    <a:pt x="5204" y="3214"/>
                    <a:pt x="3513"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732;p52"/>
            <p:cNvSpPr/>
            <p:nvPr/>
          </p:nvSpPr>
          <p:spPr>
            <a:xfrm>
              <a:off x="3336825" y="4365625"/>
              <a:ext cx="457900" cy="570375"/>
            </a:xfrm>
            <a:custGeom>
              <a:avLst/>
              <a:gdLst/>
              <a:ahLst/>
              <a:cxnLst/>
              <a:rect l="l" t="t" r="r" b="b"/>
              <a:pathLst>
                <a:path w="18316" h="22815" extrusionOk="0">
                  <a:moveTo>
                    <a:pt x="8065" y="1"/>
                  </a:moveTo>
                  <a:cubicBezTo>
                    <a:pt x="8065" y="1041"/>
                    <a:pt x="7857" y="2069"/>
                    <a:pt x="7714" y="3110"/>
                  </a:cubicBezTo>
                  <a:cubicBezTo>
                    <a:pt x="6673" y="3305"/>
                    <a:pt x="5646" y="3513"/>
                    <a:pt x="4670" y="3916"/>
                  </a:cubicBezTo>
                  <a:cubicBezTo>
                    <a:pt x="3447" y="4450"/>
                    <a:pt x="2185" y="5464"/>
                    <a:pt x="1743" y="6765"/>
                  </a:cubicBezTo>
                  <a:cubicBezTo>
                    <a:pt x="1093" y="8651"/>
                    <a:pt x="767" y="10733"/>
                    <a:pt x="299" y="12671"/>
                  </a:cubicBezTo>
                  <a:cubicBezTo>
                    <a:pt x="1177" y="13129"/>
                    <a:pt x="2080" y="13686"/>
                    <a:pt x="3080" y="13686"/>
                  </a:cubicBezTo>
                  <a:cubicBezTo>
                    <a:pt x="3103" y="13686"/>
                    <a:pt x="3125" y="13686"/>
                    <a:pt x="3148" y="13685"/>
                  </a:cubicBezTo>
                  <a:cubicBezTo>
                    <a:pt x="3239" y="13685"/>
                    <a:pt x="3317" y="13685"/>
                    <a:pt x="3408" y="13672"/>
                  </a:cubicBezTo>
                  <a:lnTo>
                    <a:pt x="3538" y="15676"/>
                  </a:lnTo>
                  <a:cubicBezTo>
                    <a:pt x="3551" y="15741"/>
                    <a:pt x="3538" y="15819"/>
                    <a:pt x="3512" y="15884"/>
                  </a:cubicBezTo>
                  <a:cubicBezTo>
                    <a:pt x="3265" y="16404"/>
                    <a:pt x="0" y="20554"/>
                    <a:pt x="807" y="21022"/>
                  </a:cubicBezTo>
                  <a:cubicBezTo>
                    <a:pt x="1769" y="21581"/>
                    <a:pt x="2953" y="21855"/>
                    <a:pt x="3981" y="22115"/>
                  </a:cubicBezTo>
                  <a:cubicBezTo>
                    <a:pt x="5679" y="22545"/>
                    <a:pt x="7360" y="22815"/>
                    <a:pt x="9089" y="22815"/>
                  </a:cubicBezTo>
                  <a:cubicBezTo>
                    <a:pt x="9452" y="22815"/>
                    <a:pt x="9818" y="22803"/>
                    <a:pt x="10185" y="22778"/>
                  </a:cubicBezTo>
                  <a:cubicBezTo>
                    <a:pt x="12371" y="22635"/>
                    <a:pt x="14842" y="22141"/>
                    <a:pt x="16690" y="20853"/>
                  </a:cubicBezTo>
                  <a:cubicBezTo>
                    <a:pt x="16599" y="20450"/>
                    <a:pt x="16416" y="20047"/>
                    <a:pt x="16338" y="19708"/>
                  </a:cubicBezTo>
                  <a:cubicBezTo>
                    <a:pt x="16143" y="18928"/>
                    <a:pt x="15883" y="18160"/>
                    <a:pt x="15558" y="17419"/>
                  </a:cubicBezTo>
                  <a:cubicBezTo>
                    <a:pt x="15376" y="17017"/>
                    <a:pt x="13101" y="13009"/>
                    <a:pt x="13061" y="13009"/>
                  </a:cubicBezTo>
                  <a:cubicBezTo>
                    <a:pt x="13060" y="13009"/>
                    <a:pt x="13060" y="13009"/>
                    <a:pt x="13060" y="13009"/>
                  </a:cubicBezTo>
                  <a:cubicBezTo>
                    <a:pt x="13568" y="12463"/>
                    <a:pt x="13958" y="11812"/>
                    <a:pt x="14218" y="11110"/>
                  </a:cubicBezTo>
                  <a:cubicBezTo>
                    <a:pt x="14492" y="11158"/>
                    <a:pt x="14788" y="11186"/>
                    <a:pt x="15089" y="11186"/>
                  </a:cubicBezTo>
                  <a:cubicBezTo>
                    <a:pt x="15674" y="11186"/>
                    <a:pt x="16278" y="11081"/>
                    <a:pt x="16768" y="10824"/>
                  </a:cubicBezTo>
                  <a:cubicBezTo>
                    <a:pt x="16963" y="10720"/>
                    <a:pt x="18316" y="9770"/>
                    <a:pt x="18173" y="9549"/>
                  </a:cubicBezTo>
                  <a:lnTo>
                    <a:pt x="16586" y="7194"/>
                  </a:lnTo>
                  <a:cubicBezTo>
                    <a:pt x="16052" y="6401"/>
                    <a:pt x="15480" y="5646"/>
                    <a:pt x="14920" y="4866"/>
                  </a:cubicBezTo>
                  <a:cubicBezTo>
                    <a:pt x="14530" y="4307"/>
                    <a:pt x="14101" y="3708"/>
                    <a:pt x="13464" y="3448"/>
                  </a:cubicBezTo>
                  <a:cubicBezTo>
                    <a:pt x="13128" y="3314"/>
                    <a:pt x="12773" y="3284"/>
                    <a:pt x="12413" y="3284"/>
                  </a:cubicBezTo>
                  <a:cubicBezTo>
                    <a:pt x="12128" y="3284"/>
                    <a:pt x="11838" y="3303"/>
                    <a:pt x="11551" y="3303"/>
                  </a:cubicBezTo>
                  <a:cubicBezTo>
                    <a:pt x="11288" y="3303"/>
                    <a:pt x="11026" y="3287"/>
                    <a:pt x="10771" y="3227"/>
                  </a:cubicBezTo>
                  <a:cubicBezTo>
                    <a:pt x="10797" y="2251"/>
                    <a:pt x="10810" y="1276"/>
                    <a:pt x="10797" y="287"/>
                  </a:cubicBezTo>
                  <a:cubicBezTo>
                    <a:pt x="9873" y="274"/>
                    <a:pt x="8963" y="170"/>
                    <a:pt x="8065"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733;p52"/>
            <p:cNvSpPr/>
            <p:nvPr/>
          </p:nvSpPr>
          <p:spPr>
            <a:xfrm>
              <a:off x="3711125" y="4115150"/>
              <a:ext cx="606850" cy="665075"/>
            </a:xfrm>
            <a:custGeom>
              <a:avLst/>
              <a:gdLst/>
              <a:ahLst/>
              <a:cxnLst/>
              <a:rect l="l" t="t" r="r" b="b"/>
              <a:pathLst>
                <a:path w="24274" h="26603" extrusionOk="0">
                  <a:moveTo>
                    <a:pt x="12308" y="0"/>
                  </a:moveTo>
                  <a:cubicBezTo>
                    <a:pt x="9879" y="0"/>
                    <a:pt x="7474" y="1010"/>
                    <a:pt x="6505" y="3399"/>
                  </a:cubicBezTo>
                  <a:cubicBezTo>
                    <a:pt x="6010" y="4699"/>
                    <a:pt x="5893" y="6104"/>
                    <a:pt x="6153" y="7470"/>
                  </a:cubicBezTo>
                  <a:cubicBezTo>
                    <a:pt x="6192" y="7717"/>
                    <a:pt x="6231" y="8004"/>
                    <a:pt x="6075" y="8186"/>
                  </a:cubicBezTo>
                  <a:cubicBezTo>
                    <a:pt x="5932" y="8316"/>
                    <a:pt x="5750" y="8381"/>
                    <a:pt x="5555" y="8394"/>
                  </a:cubicBezTo>
                  <a:cubicBezTo>
                    <a:pt x="4605" y="8589"/>
                    <a:pt x="3695" y="8992"/>
                    <a:pt x="2940" y="9604"/>
                  </a:cubicBezTo>
                  <a:cubicBezTo>
                    <a:pt x="2290" y="10111"/>
                    <a:pt x="1718" y="10800"/>
                    <a:pt x="1574" y="11620"/>
                  </a:cubicBezTo>
                  <a:cubicBezTo>
                    <a:pt x="1431" y="12426"/>
                    <a:pt x="1809" y="13363"/>
                    <a:pt x="2576" y="13688"/>
                  </a:cubicBezTo>
                  <a:cubicBezTo>
                    <a:pt x="1" y="16056"/>
                    <a:pt x="1561" y="20348"/>
                    <a:pt x="5061" y="20517"/>
                  </a:cubicBezTo>
                  <a:cubicBezTo>
                    <a:pt x="5930" y="22413"/>
                    <a:pt x="7784" y="23476"/>
                    <a:pt x="9684" y="23476"/>
                  </a:cubicBezTo>
                  <a:cubicBezTo>
                    <a:pt x="10771" y="23476"/>
                    <a:pt x="11872" y="23129"/>
                    <a:pt x="12814" y="22391"/>
                  </a:cubicBezTo>
                  <a:lnTo>
                    <a:pt x="15454" y="26332"/>
                  </a:lnTo>
                  <a:cubicBezTo>
                    <a:pt x="15324" y="26423"/>
                    <a:pt x="15545" y="26579"/>
                    <a:pt x="15714" y="26592"/>
                  </a:cubicBezTo>
                  <a:cubicBezTo>
                    <a:pt x="16111" y="26599"/>
                    <a:pt x="16508" y="26602"/>
                    <a:pt x="16906" y="26602"/>
                  </a:cubicBezTo>
                  <a:cubicBezTo>
                    <a:pt x="17305" y="26602"/>
                    <a:pt x="17705" y="26599"/>
                    <a:pt x="18108" y="26592"/>
                  </a:cubicBezTo>
                  <a:cubicBezTo>
                    <a:pt x="18680" y="26566"/>
                    <a:pt x="19279" y="26540"/>
                    <a:pt x="19799" y="26280"/>
                  </a:cubicBezTo>
                  <a:cubicBezTo>
                    <a:pt x="20280" y="26046"/>
                    <a:pt x="20645" y="25630"/>
                    <a:pt x="20983" y="25200"/>
                  </a:cubicBezTo>
                  <a:cubicBezTo>
                    <a:pt x="21399" y="24641"/>
                    <a:pt x="21789" y="24043"/>
                    <a:pt x="22102" y="23418"/>
                  </a:cubicBezTo>
                  <a:cubicBezTo>
                    <a:pt x="22310" y="23067"/>
                    <a:pt x="22440" y="22677"/>
                    <a:pt x="22453" y="22287"/>
                  </a:cubicBezTo>
                  <a:cubicBezTo>
                    <a:pt x="22453" y="21883"/>
                    <a:pt x="22232" y="21454"/>
                    <a:pt x="21841" y="21337"/>
                  </a:cubicBezTo>
                  <a:cubicBezTo>
                    <a:pt x="23181" y="20934"/>
                    <a:pt x="24105" y="19568"/>
                    <a:pt x="24183" y="18163"/>
                  </a:cubicBezTo>
                  <a:cubicBezTo>
                    <a:pt x="24274" y="16771"/>
                    <a:pt x="23623" y="15405"/>
                    <a:pt x="22648" y="14391"/>
                  </a:cubicBezTo>
                  <a:cubicBezTo>
                    <a:pt x="22302" y="14033"/>
                    <a:pt x="21875" y="13698"/>
                    <a:pt x="21387" y="13698"/>
                  </a:cubicBezTo>
                  <a:cubicBezTo>
                    <a:pt x="21361" y="13698"/>
                    <a:pt x="21335" y="13699"/>
                    <a:pt x="21308" y="13701"/>
                  </a:cubicBezTo>
                  <a:cubicBezTo>
                    <a:pt x="21724" y="12504"/>
                    <a:pt x="22141" y="11152"/>
                    <a:pt x="21581" y="10020"/>
                  </a:cubicBezTo>
                  <a:cubicBezTo>
                    <a:pt x="21308" y="9538"/>
                    <a:pt x="20931" y="9122"/>
                    <a:pt x="20488" y="8797"/>
                  </a:cubicBezTo>
                  <a:cubicBezTo>
                    <a:pt x="19812" y="8264"/>
                    <a:pt x="19071" y="7834"/>
                    <a:pt x="18277" y="7522"/>
                  </a:cubicBezTo>
                  <a:cubicBezTo>
                    <a:pt x="18433" y="6052"/>
                    <a:pt x="18381" y="4530"/>
                    <a:pt x="17796" y="3177"/>
                  </a:cubicBezTo>
                  <a:cubicBezTo>
                    <a:pt x="16924" y="1109"/>
                    <a:pt x="15012" y="147"/>
                    <a:pt x="12840" y="16"/>
                  </a:cubicBezTo>
                  <a:cubicBezTo>
                    <a:pt x="12663" y="6"/>
                    <a:pt x="12485" y="0"/>
                    <a:pt x="12308"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1734;p52"/>
            <p:cNvSpPr/>
            <p:nvPr/>
          </p:nvSpPr>
          <p:spPr>
            <a:xfrm>
              <a:off x="3767050" y="4223925"/>
              <a:ext cx="447850" cy="452100"/>
            </a:xfrm>
            <a:custGeom>
              <a:avLst/>
              <a:gdLst/>
              <a:ahLst/>
              <a:cxnLst/>
              <a:rect l="l" t="t" r="r" b="b"/>
              <a:pathLst>
                <a:path w="17914" h="18084" extrusionOk="0">
                  <a:moveTo>
                    <a:pt x="5608" y="1"/>
                  </a:moveTo>
                  <a:cubicBezTo>
                    <a:pt x="5541" y="1"/>
                    <a:pt x="5471" y="12"/>
                    <a:pt x="5399" y="36"/>
                  </a:cubicBezTo>
                  <a:cubicBezTo>
                    <a:pt x="4489" y="335"/>
                    <a:pt x="4580" y="2417"/>
                    <a:pt x="4697" y="3145"/>
                  </a:cubicBezTo>
                  <a:cubicBezTo>
                    <a:pt x="4749" y="3405"/>
                    <a:pt x="4762" y="3679"/>
                    <a:pt x="4736" y="3952"/>
                  </a:cubicBezTo>
                  <a:cubicBezTo>
                    <a:pt x="4645" y="4537"/>
                    <a:pt x="4112" y="4927"/>
                    <a:pt x="3591" y="5187"/>
                  </a:cubicBezTo>
                  <a:cubicBezTo>
                    <a:pt x="3071" y="5461"/>
                    <a:pt x="2485" y="5630"/>
                    <a:pt x="2056" y="6033"/>
                  </a:cubicBezTo>
                  <a:cubicBezTo>
                    <a:pt x="1107" y="6918"/>
                    <a:pt x="1315" y="8479"/>
                    <a:pt x="2459" y="9090"/>
                  </a:cubicBezTo>
                  <a:cubicBezTo>
                    <a:pt x="1" y="10638"/>
                    <a:pt x="1016" y="14423"/>
                    <a:pt x="3903" y="14540"/>
                  </a:cubicBezTo>
                  <a:cubicBezTo>
                    <a:pt x="4294" y="16140"/>
                    <a:pt x="5738" y="17337"/>
                    <a:pt x="7312" y="17792"/>
                  </a:cubicBezTo>
                  <a:cubicBezTo>
                    <a:pt x="8003" y="17998"/>
                    <a:pt x="8717" y="18083"/>
                    <a:pt x="9437" y="18083"/>
                  </a:cubicBezTo>
                  <a:cubicBezTo>
                    <a:pt x="10356" y="18083"/>
                    <a:pt x="11285" y="17945"/>
                    <a:pt x="12190" y="17740"/>
                  </a:cubicBezTo>
                  <a:cubicBezTo>
                    <a:pt x="12827" y="17623"/>
                    <a:pt x="13464" y="17415"/>
                    <a:pt x="14050" y="17142"/>
                  </a:cubicBezTo>
                  <a:cubicBezTo>
                    <a:pt x="14921" y="16700"/>
                    <a:pt x="15650" y="16036"/>
                    <a:pt x="16365" y="15373"/>
                  </a:cubicBezTo>
                  <a:cubicBezTo>
                    <a:pt x="16834" y="14944"/>
                    <a:pt x="17302" y="14501"/>
                    <a:pt x="17562" y="13929"/>
                  </a:cubicBezTo>
                  <a:cubicBezTo>
                    <a:pt x="17757" y="13435"/>
                    <a:pt x="17861" y="12914"/>
                    <a:pt x="17861" y="12381"/>
                  </a:cubicBezTo>
                  <a:cubicBezTo>
                    <a:pt x="17913" y="11562"/>
                    <a:pt x="17900" y="10716"/>
                    <a:pt x="17601" y="9962"/>
                  </a:cubicBezTo>
                  <a:cubicBezTo>
                    <a:pt x="17224" y="9012"/>
                    <a:pt x="16417" y="8257"/>
                    <a:pt x="15975" y="7347"/>
                  </a:cubicBezTo>
                  <a:cubicBezTo>
                    <a:pt x="15958" y="7348"/>
                    <a:pt x="15942" y="7349"/>
                    <a:pt x="15925" y="7349"/>
                  </a:cubicBezTo>
                  <a:cubicBezTo>
                    <a:pt x="15775" y="7349"/>
                    <a:pt x="15638" y="7295"/>
                    <a:pt x="15533" y="7178"/>
                  </a:cubicBezTo>
                  <a:cubicBezTo>
                    <a:pt x="15416" y="7048"/>
                    <a:pt x="15299" y="6905"/>
                    <a:pt x="15195" y="6761"/>
                  </a:cubicBezTo>
                  <a:cubicBezTo>
                    <a:pt x="15012" y="6735"/>
                    <a:pt x="14869" y="6644"/>
                    <a:pt x="14765" y="6501"/>
                  </a:cubicBezTo>
                  <a:cubicBezTo>
                    <a:pt x="14700" y="6410"/>
                    <a:pt x="14635" y="6319"/>
                    <a:pt x="14583" y="6215"/>
                  </a:cubicBezTo>
                  <a:cubicBezTo>
                    <a:pt x="14427" y="6111"/>
                    <a:pt x="14297" y="5968"/>
                    <a:pt x="14193" y="5812"/>
                  </a:cubicBezTo>
                  <a:cubicBezTo>
                    <a:pt x="14076" y="5604"/>
                    <a:pt x="14102" y="5331"/>
                    <a:pt x="14284" y="5148"/>
                  </a:cubicBezTo>
                  <a:lnTo>
                    <a:pt x="14414" y="4992"/>
                  </a:lnTo>
                  <a:cubicBezTo>
                    <a:pt x="14271" y="4355"/>
                    <a:pt x="14167" y="3705"/>
                    <a:pt x="14115" y="3041"/>
                  </a:cubicBezTo>
                  <a:cubicBezTo>
                    <a:pt x="14089" y="2833"/>
                    <a:pt x="14206" y="2625"/>
                    <a:pt x="14414" y="2560"/>
                  </a:cubicBezTo>
                  <a:cubicBezTo>
                    <a:pt x="13868" y="1727"/>
                    <a:pt x="13217" y="960"/>
                    <a:pt x="12281" y="700"/>
                  </a:cubicBezTo>
                  <a:cubicBezTo>
                    <a:pt x="11975" y="607"/>
                    <a:pt x="11658" y="577"/>
                    <a:pt x="11338" y="577"/>
                  </a:cubicBezTo>
                  <a:cubicBezTo>
                    <a:pt x="11072" y="577"/>
                    <a:pt x="10803" y="598"/>
                    <a:pt x="10538" y="622"/>
                  </a:cubicBezTo>
                  <a:cubicBezTo>
                    <a:pt x="9699" y="675"/>
                    <a:pt x="8648" y="933"/>
                    <a:pt x="7743" y="933"/>
                  </a:cubicBezTo>
                  <a:cubicBezTo>
                    <a:pt x="7552" y="933"/>
                    <a:pt x="7369" y="922"/>
                    <a:pt x="7194" y="895"/>
                  </a:cubicBezTo>
                  <a:cubicBezTo>
                    <a:pt x="6623" y="813"/>
                    <a:pt x="6188" y="1"/>
                    <a:pt x="5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1735;p52"/>
            <p:cNvSpPr/>
            <p:nvPr/>
          </p:nvSpPr>
          <p:spPr>
            <a:xfrm>
              <a:off x="3665925" y="4346450"/>
              <a:ext cx="642300" cy="574900"/>
            </a:xfrm>
            <a:custGeom>
              <a:avLst/>
              <a:gdLst/>
              <a:ahLst/>
              <a:cxnLst/>
              <a:rect l="l" t="t" r="r" b="b"/>
              <a:pathLst>
                <a:path w="25692" h="22996" extrusionOk="0">
                  <a:moveTo>
                    <a:pt x="15948" y="0"/>
                  </a:moveTo>
                  <a:cubicBezTo>
                    <a:pt x="14986" y="156"/>
                    <a:pt x="14036" y="378"/>
                    <a:pt x="13087" y="664"/>
                  </a:cubicBezTo>
                  <a:cubicBezTo>
                    <a:pt x="13022" y="1678"/>
                    <a:pt x="13048" y="2680"/>
                    <a:pt x="13022" y="3695"/>
                  </a:cubicBezTo>
                  <a:cubicBezTo>
                    <a:pt x="12423" y="3683"/>
                    <a:pt x="11894" y="3630"/>
                    <a:pt x="11383" y="3630"/>
                  </a:cubicBezTo>
                  <a:cubicBezTo>
                    <a:pt x="10716" y="3630"/>
                    <a:pt x="10081" y="3721"/>
                    <a:pt x="9366" y="4111"/>
                  </a:cubicBezTo>
                  <a:cubicBezTo>
                    <a:pt x="6387" y="5724"/>
                    <a:pt x="3382" y="7558"/>
                    <a:pt x="0" y="7870"/>
                  </a:cubicBezTo>
                  <a:cubicBezTo>
                    <a:pt x="91" y="8885"/>
                    <a:pt x="300" y="9874"/>
                    <a:pt x="612" y="10836"/>
                  </a:cubicBezTo>
                  <a:cubicBezTo>
                    <a:pt x="1391" y="10850"/>
                    <a:pt x="2173" y="10877"/>
                    <a:pt x="2956" y="10877"/>
                  </a:cubicBezTo>
                  <a:cubicBezTo>
                    <a:pt x="3689" y="10877"/>
                    <a:pt x="4422" y="10853"/>
                    <a:pt x="5152" y="10771"/>
                  </a:cubicBezTo>
                  <a:cubicBezTo>
                    <a:pt x="5841" y="10693"/>
                    <a:pt x="6674" y="10615"/>
                    <a:pt x="7311" y="10316"/>
                  </a:cubicBezTo>
                  <a:cubicBezTo>
                    <a:pt x="7961" y="9991"/>
                    <a:pt x="8599" y="9418"/>
                    <a:pt x="9210" y="9015"/>
                  </a:cubicBezTo>
                  <a:lnTo>
                    <a:pt x="9210" y="9015"/>
                  </a:lnTo>
                  <a:cubicBezTo>
                    <a:pt x="9184" y="9067"/>
                    <a:pt x="9171" y="9119"/>
                    <a:pt x="9158" y="9184"/>
                  </a:cubicBezTo>
                  <a:cubicBezTo>
                    <a:pt x="8768" y="10810"/>
                    <a:pt x="8924" y="11864"/>
                    <a:pt x="9939" y="13204"/>
                  </a:cubicBezTo>
                  <a:cubicBezTo>
                    <a:pt x="10004" y="13269"/>
                    <a:pt x="10043" y="13347"/>
                    <a:pt x="10043" y="13438"/>
                  </a:cubicBezTo>
                  <a:cubicBezTo>
                    <a:pt x="10043" y="13503"/>
                    <a:pt x="10017" y="13568"/>
                    <a:pt x="9991" y="13620"/>
                  </a:cubicBezTo>
                  <a:cubicBezTo>
                    <a:pt x="8742" y="16013"/>
                    <a:pt x="7922" y="18602"/>
                    <a:pt x="7545" y="21282"/>
                  </a:cubicBezTo>
                  <a:cubicBezTo>
                    <a:pt x="7532" y="21373"/>
                    <a:pt x="7532" y="21464"/>
                    <a:pt x="7532" y="21555"/>
                  </a:cubicBezTo>
                  <a:cubicBezTo>
                    <a:pt x="8482" y="22088"/>
                    <a:pt x="9509" y="22453"/>
                    <a:pt x="10589" y="22648"/>
                  </a:cubicBezTo>
                  <a:cubicBezTo>
                    <a:pt x="11775" y="22883"/>
                    <a:pt x="12981" y="22996"/>
                    <a:pt x="14188" y="22996"/>
                  </a:cubicBezTo>
                  <a:cubicBezTo>
                    <a:pt x="14650" y="22996"/>
                    <a:pt x="15111" y="22979"/>
                    <a:pt x="15571" y="22947"/>
                  </a:cubicBezTo>
                  <a:cubicBezTo>
                    <a:pt x="17054" y="22830"/>
                    <a:pt x="18524" y="22583"/>
                    <a:pt x="19968" y="22192"/>
                  </a:cubicBezTo>
                  <a:cubicBezTo>
                    <a:pt x="20579" y="22036"/>
                    <a:pt x="21178" y="21828"/>
                    <a:pt x="21750" y="21555"/>
                  </a:cubicBezTo>
                  <a:cubicBezTo>
                    <a:pt x="21256" y="18771"/>
                    <a:pt x="20033" y="16157"/>
                    <a:pt x="18810" y="13594"/>
                  </a:cubicBezTo>
                  <a:cubicBezTo>
                    <a:pt x="18810" y="13412"/>
                    <a:pt x="19344" y="12852"/>
                    <a:pt x="19461" y="12696"/>
                  </a:cubicBezTo>
                  <a:cubicBezTo>
                    <a:pt x="19578" y="12540"/>
                    <a:pt x="19695" y="12371"/>
                    <a:pt x="19799" y="12215"/>
                  </a:cubicBezTo>
                  <a:cubicBezTo>
                    <a:pt x="19942" y="11981"/>
                    <a:pt x="20085" y="11760"/>
                    <a:pt x="20215" y="11526"/>
                  </a:cubicBezTo>
                  <a:cubicBezTo>
                    <a:pt x="20775" y="12683"/>
                    <a:pt x="21425" y="13802"/>
                    <a:pt x="22166" y="14856"/>
                  </a:cubicBezTo>
                  <a:cubicBezTo>
                    <a:pt x="22179" y="14875"/>
                    <a:pt x="22210" y="14883"/>
                    <a:pt x="22257" y="14883"/>
                  </a:cubicBezTo>
                  <a:cubicBezTo>
                    <a:pt x="22785" y="14883"/>
                    <a:pt x="25321" y="13756"/>
                    <a:pt x="25692" y="13672"/>
                  </a:cubicBezTo>
                  <a:cubicBezTo>
                    <a:pt x="24898" y="10875"/>
                    <a:pt x="23129" y="8026"/>
                    <a:pt x="21659" y="5516"/>
                  </a:cubicBezTo>
                  <a:cubicBezTo>
                    <a:pt x="21360" y="5008"/>
                    <a:pt x="21061" y="4501"/>
                    <a:pt x="20605" y="4124"/>
                  </a:cubicBezTo>
                  <a:cubicBezTo>
                    <a:pt x="19810" y="3447"/>
                    <a:pt x="18741" y="3295"/>
                    <a:pt x="17672" y="3295"/>
                  </a:cubicBezTo>
                  <a:cubicBezTo>
                    <a:pt x="17324" y="3295"/>
                    <a:pt x="16976" y="3311"/>
                    <a:pt x="16638" y="3330"/>
                  </a:cubicBezTo>
                  <a:cubicBezTo>
                    <a:pt x="16339" y="2238"/>
                    <a:pt x="16105" y="1132"/>
                    <a:pt x="15948"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1736;p52"/>
            <p:cNvSpPr/>
            <p:nvPr/>
          </p:nvSpPr>
          <p:spPr>
            <a:xfrm>
              <a:off x="3854550" y="4429300"/>
              <a:ext cx="355475" cy="492375"/>
            </a:xfrm>
            <a:custGeom>
              <a:avLst/>
              <a:gdLst/>
              <a:ahLst/>
              <a:cxnLst/>
              <a:rect l="l" t="t" r="r" b="b"/>
              <a:pathLst>
                <a:path w="14219" h="19695" extrusionOk="0">
                  <a:moveTo>
                    <a:pt x="10308" y="1"/>
                  </a:moveTo>
                  <a:cubicBezTo>
                    <a:pt x="10254" y="1"/>
                    <a:pt x="10200" y="2"/>
                    <a:pt x="10147" y="3"/>
                  </a:cubicBezTo>
                  <a:cubicBezTo>
                    <a:pt x="10108" y="1551"/>
                    <a:pt x="10056" y="3099"/>
                    <a:pt x="10016" y="4647"/>
                  </a:cubicBezTo>
                  <a:cubicBezTo>
                    <a:pt x="8052" y="4647"/>
                    <a:pt x="6088" y="4465"/>
                    <a:pt x="4150" y="4101"/>
                  </a:cubicBezTo>
                  <a:cubicBezTo>
                    <a:pt x="4267" y="2852"/>
                    <a:pt x="4371" y="1603"/>
                    <a:pt x="4475" y="355"/>
                  </a:cubicBezTo>
                  <a:cubicBezTo>
                    <a:pt x="4312" y="342"/>
                    <a:pt x="4147" y="335"/>
                    <a:pt x="3979" y="335"/>
                  </a:cubicBezTo>
                  <a:cubicBezTo>
                    <a:pt x="3812" y="335"/>
                    <a:pt x="3642" y="342"/>
                    <a:pt x="3473" y="355"/>
                  </a:cubicBezTo>
                  <a:cubicBezTo>
                    <a:pt x="3564" y="355"/>
                    <a:pt x="3122" y="2748"/>
                    <a:pt x="3031" y="2956"/>
                  </a:cubicBezTo>
                  <a:cubicBezTo>
                    <a:pt x="2810" y="3503"/>
                    <a:pt x="2615" y="4114"/>
                    <a:pt x="2316" y="4634"/>
                  </a:cubicBezTo>
                  <a:cubicBezTo>
                    <a:pt x="2029" y="5155"/>
                    <a:pt x="1639" y="5597"/>
                    <a:pt x="1444" y="6195"/>
                  </a:cubicBezTo>
                  <a:cubicBezTo>
                    <a:pt x="1041" y="7483"/>
                    <a:pt x="1626" y="8888"/>
                    <a:pt x="2407" y="9903"/>
                  </a:cubicBezTo>
                  <a:cubicBezTo>
                    <a:pt x="2472" y="9968"/>
                    <a:pt x="2511" y="10046"/>
                    <a:pt x="2511" y="10137"/>
                  </a:cubicBezTo>
                  <a:cubicBezTo>
                    <a:pt x="2511" y="10202"/>
                    <a:pt x="2485" y="10267"/>
                    <a:pt x="2459" y="10319"/>
                  </a:cubicBezTo>
                  <a:cubicBezTo>
                    <a:pt x="1210" y="12712"/>
                    <a:pt x="390" y="15314"/>
                    <a:pt x="13" y="17981"/>
                  </a:cubicBezTo>
                  <a:cubicBezTo>
                    <a:pt x="0" y="18072"/>
                    <a:pt x="0" y="18163"/>
                    <a:pt x="0" y="18254"/>
                  </a:cubicBezTo>
                  <a:cubicBezTo>
                    <a:pt x="950" y="18787"/>
                    <a:pt x="1977" y="19152"/>
                    <a:pt x="3057" y="19347"/>
                  </a:cubicBezTo>
                  <a:cubicBezTo>
                    <a:pt x="4243" y="19582"/>
                    <a:pt x="5449" y="19695"/>
                    <a:pt x="6656" y="19695"/>
                  </a:cubicBezTo>
                  <a:cubicBezTo>
                    <a:pt x="7118" y="19695"/>
                    <a:pt x="7579" y="19678"/>
                    <a:pt x="8039" y="19646"/>
                  </a:cubicBezTo>
                  <a:cubicBezTo>
                    <a:pt x="9522" y="19529"/>
                    <a:pt x="10992" y="19282"/>
                    <a:pt x="12436" y="18891"/>
                  </a:cubicBezTo>
                  <a:cubicBezTo>
                    <a:pt x="13047" y="18735"/>
                    <a:pt x="13646" y="18527"/>
                    <a:pt x="14218" y="18254"/>
                  </a:cubicBezTo>
                  <a:cubicBezTo>
                    <a:pt x="13711" y="15444"/>
                    <a:pt x="12488" y="12843"/>
                    <a:pt x="11278" y="10280"/>
                  </a:cubicBezTo>
                  <a:cubicBezTo>
                    <a:pt x="11278" y="10111"/>
                    <a:pt x="11812" y="9551"/>
                    <a:pt x="11929" y="9395"/>
                  </a:cubicBezTo>
                  <a:cubicBezTo>
                    <a:pt x="12033" y="9226"/>
                    <a:pt x="12150" y="9070"/>
                    <a:pt x="12254" y="8901"/>
                  </a:cubicBezTo>
                  <a:cubicBezTo>
                    <a:pt x="12345" y="8758"/>
                    <a:pt x="12436" y="8628"/>
                    <a:pt x="12514" y="8485"/>
                  </a:cubicBezTo>
                  <a:lnTo>
                    <a:pt x="12423" y="8316"/>
                  </a:lnTo>
                  <a:cubicBezTo>
                    <a:pt x="11616" y="6937"/>
                    <a:pt x="11265" y="5480"/>
                    <a:pt x="11161" y="3906"/>
                  </a:cubicBezTo>
                  <a:cubicBezTo>
                    <a:pt x="11070" y="2631"/>
                    <a:pt x="11226" y="1356"/>
                    <a:pt x="11395" y="94"/>
                  </a:cubicBezTo>
                  <a:cubicBezTo>
                    <a:pt x="11033" y="38"/>
                    <a:pt x="10670" y="1"/>
                    <a:pt x="10308" y="1"/>
                  </a:cubicBezTo>
                  <a:close/>
                </a:path>
              </a:pathLst>
            </a:custGeom>
            <a:solidFill>
              <a:srgbClr val="FFD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1737;p52"/>
            <p:cNvSpPr/>
            <p:nvPr/>
          </p:nvSpPr>
          <p:spPr>
            <a:xfrm>
              <a:off x="3857150" y="4610200"/>
              <a:ext cx="347325" cy="281125"/>
            </a:xfrm>
            <a:custGeom>
              <a:avLst/>
              <a:gdLst/>
              <a:ahLst/>
              <a:cxnLst/>
              <a:rect l="l" t="t" r="r" b="b"/>
              <a:pathLst>
                <a:path w="13893" h="11245" extrusionOk="0">
                  <a:moveTo>
                    <a:pt x="11786" y="0"/>
                  </a:moveTo>
                  <a:cubicBezTo>
                    <a:pt x="11434" y="468"/>
                    <a:pt x="11096" y="924"/>
                    <a:pt x="10745" y="1392"/>
                  </a:cubicBezTo>
                  <a:cubicBezTo>
                    <a:pt x="10524" y="1678"/>
                    <a:pt x="10121" y="2068"/>
                    <a:pt x="10082" y="2459"/>
                  </a:cubicBezTo>
                  <a:cubicBezTo>
                    <a:pt x="10056" y="2836"/>
                    <a:pt x="10225" y="3174"/>
                    <a:pt x="10407" y="3538"/>
                  </a:cubicBezTo>
                  <a:cubicBezTo>
                    <a:pt x="11395" y="5542"/>
                    <a:pt x="12137" y="7649"/>
                    <a:pt x="12618" y="9821"/>
                  </a:cubicBezTo>
                  <a:lnTo>
                    <a:pt x="12384" y="9899"/>
                  </a:lnTo>
                  <a:cubicBezTo>
                    <a:pt x="10732" y="10368"/>
                    <a:pt x="9028" y="10628"/>
                    <a:pt x="7324" y="10680"/>
                  </a:cubicBezTo>
                  <a:cubicBezTo>
                    <a:pt x="7148" y="10684"/>
                    <a:pt x="6972" y="10687"/>
                    <a:pt x="6796" y="10687"/>
                  </a:cubicBezTo>
                  <a:cubicBezTo>
                    <a:pt x="4516" y="10687"/>
                    <a:pt x="2254" y="10296"/>
                    <a:pt x="104" y="9535"/>
                  </a:cubicBezTo>
                  <a:cubicBezTo>
                    <a:pt x="65" y="9730"/>
                    <a:pt x="39" y="9912"/>
                    <a:pt x="0" y="10094"/>
                  </a:cubicBezTo>
                  <a:cubicBezTo>
                    <a:pt x="2205" y="10859"/>
                    <a:pt x="4508" y="11244"/>
                    <a:pt x="6813" y="11244"/>
                  </a:cubicBezTo>
                  <a:cubicBezTo>
                    <a:pt x="8860" y="11244"/>
                    <a:pt x="10909" y="10940"/>
                    <a:pt x="12891" y="10329"/>
                  </a:cubicBezTo>
                  <a:cubicBezTo>
                    <a:pt x="13230" y="10238"/>
                    <a:pt x="13568" y="10120"/>
                    <a:pt x="13893" y="10003"/>
                  </a:cubicBezTo>
                  <a:cubicBezTo>
                    <a:pt x="13854" y="9808"/>
                    <a:pt x="13802" y="9626"/>
                    <a:pt x="13750" y="9444"/>
                  </a:cubicBezTo>
                  <a:cubicBezTo>
                    <a:pt x="13451" y="9561"/>
                    <a:pt x="13139" y="9652"/>
                    <a:pt x="12826" y="9756"/>
                  </a:cubicBezTo>
                  <a:cubicBezTo>
                    <a:pt x="12423" y="7974"/>
                    <a:pt x="11851" y="6244"/>
                    <a:pt x="11135" y="4566"/>
                  </a:cubicBezTo>
                  <a:cubicBezTo>
                    <a:pt x="10940" y="4111"/>
                    <a:pt x="10719" y="3668"/>
                    <a:pt x="10511" y="3226"/>
                  </a:cubicBezTo>
                  <a:cubicBezTo>
                    <a:pt x="10147" y="2511"/>
                    <a:pt x="10524" y="2068"/>
                    <a:pt x="10940" y="1509"/>
                  </a:cubicBezTo>
                  <a:lnTo>
                    <a:pt x="11890" y="234"/>
                  </a:lnTo>
                  <a:cubicBezTo>
                    <a:pt x="11851" y="156"/>
                    <a:pt x="11812" y="78"/>
                    <a:pt x="11786"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1738;p52"/>
            <p:cNvSpPr/>
            <p:nvPr/>
          </p:nvSpPr>
          <p:spPr>
            <a:xfrm>
              <a:off x="3887700" y="4149950"/>
              <a:ext cx="247200" cy="246850"/>
            </a:xfrm>
            <a:custGeom>
              <a:avLst/>
              <a:gdLst/>
              <a:ahLst/>
              <a:cxnLst/>
              <a:rect l="l" t="t" r="r" b="b"/>
              <a:pathLst>
                <a:path w="9888" h="9874" extrusionOk="0">
                  <a:moveTo>
                    <a:pt x="4594" y="0"/>
                  </a:moveTo>
                  <a:cubicBezTo>
                    <a:pt x="3476" y="0"/>
                    <a:pt x="2407" y="395"/>
                    <a:pt x="1666" y="1330"/>
                  </a:cubicBezTo>
                  <a:cubicBezTo>
                    <a:pt x="469" y="2826"/>
                    <a:pt x="1" y="4946"/>
                    <a:pt x="300" y="6833"/>
                  </a:cubicBezTo>
                  <a:cubicBezTo>
                    <a:pt x="469" y="7886"/>
                    <a:pt x="1237" y="9005"/>
                    <a:pt x="2251" y="9408"/>
                  </a:cubicBezTo>
                  <a:cubicBezTo>
                    <a:pt x="3002" y="9703"/>
                    <a:pt x="3846" y="9873"/>
                    <a:pt x="4686" y="9873"/>
                  </a:cubicBezTo>
                  <a:cubicBezTo>
                    <a:pt x="6030" y="9873"/>
                    <a:pt x="7361" y="9438"/>
                    <a:pt x="8274" y="8381"/>
                  </a:cubicBezTo>
                  <a:cubicBezTo>
                    <a:pt x="9757" y="6677"/>
                    <a:pt x="9887" y="3503"/>
                    <a:pt x="8469" y="1707"/>
                  </a:cubicBezTo>
                  <a:cubicBezTo>
                    <a:pt x="8287" y="1473"/>
                    <a:pt x="8079" y="1265"/>
                    <a:pt x="7858" y="1096"/>
                  </a:cubicBezTo>
                  <a:cubicBezTo>
                    <a:pt x="7286" y="667"/>
                    <a:pt x="6635" y="368"/>
                    <a:pt x="5959" y="185"/>
                  </a:cubicBezTo>
                  <a:cubicBezTo>
                    <a:pt x="5509" y="65"/>
                    <a:pt x="5047" y="0"/>
                    <a:pt x="459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1739;p52"/>
            <p:cNvSpPr/>
            <p:nvPr/>
          </p:nvSpPr>
          <p:spPr>
            <a:xfrm>
              <a:off x="4093900" y="4286475"/>
              <a:ext cx="69600" cy="69400"/>
            </a:xfrm>
            <a:custGeom>
              <a:avLst/>
              <a:gdLst/>
              <a:ahLst/>
              <a:cxnLst/>
              <a:rect l="l" t="t" r="r" b="b"/>
              <a:pathLst>
                <a:path w="2784" h="2776" extrusionOk="0">
                  <a:moveTo>
                    <a:pt x="1725" y="0"/>
                  </a:moveTo>
                  <a:cubicBezTo>
                    <a:pt x="1613" y="0"/>
                    <a:pt x="1500" y="19"/>
                    <a:pt x="1392" y="58"/>
                  </a:cubicBezTo>
                  <a:cubicBezTo>
                    <a:pt x="1080" y="175"/>
                    <a:pt x="794" y="370"/>
                    <a:pt x="586" y="630"/>
                  </a:cubicBezTo>
                  <a:lnTo>
                    <a:pt x="0" y="2607"/>
                  </a:lnTo>
                  <a:cubicBezTo>
                    <a:pt x="253" y="2698"/>
                    <a:pt x="575" y="2775"/>
                    <a:pt x="878" y="2775"/>
                  </a:cubicBezTo>
                  <a:cubicBezTo>
                    <a:pt x="1012" y="2775"/>
                    <a:pt x="1143" y="2760"/>
                    <a:pt x="1262" y="2725"/>
                  </a:cubicBezTo>
                  <a:cubicBezTo>
                    <a:pt x="1756" y="2594"/>
                    <a:pt x="2173" y="2295"/>
                    <a:pt x="2472" y="1879"/>
                  </a:cubicBezTo>
                  <a:cubicBezTo>
                    <a:pt x="2745" y="1463"/>
                    <a:pt x="2784" y="929"/>
                    <a:pt x="2563" y="487"/>
                  </a:cubicBezTo>
                  <a:cubicBezTo>
                    <a:pt x="2511" y="383"/>
                    <a:pt x="2446" y="292"/>
                    <a:pt x="2355" y="214"/>
                  </a:cubicBezTo>
                  <a:cubicBezTo>
                    <a:pt x="2173" y="75"/>
                    <a:pt x="1950" y="0"/>
                    <a:pt x="172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1740;p52"/>
            <p:cNvSpPr/>
            <p:nvPr/>
          </p:nvSpPr>
          <p:spPr>
            <a:xfrm>
              <a:off x="4117625" y="4300275"/>
              <a:ext cx="31900" cy="45225"/>
            </a:xfrm>
            <a:custGeom>
              <a:avLst/>
              <a:gdLst/>
              <a:ahLst/>
              <a:cxnLst/>
              <a:rect l="l" t="t" r="r" b="b"/>
              <a:pathLst>
                <a:path w="1276" h="1809" extrusionOk="0">
                  <a:moveTo>
                    <a:pt x="1276" y="0"/>
                  </a:moveTo>
                  <a:cubicBezTo>
                    <a:pt x="1250" y="0"/>
                    <a:pt x="1211" y="0"/>
                    <a:pt x="1185" y="13"/>
                  </a:cubicBezTo>
                  <a:cubicBezTo>
                    <a:pt x="1107" y="39"/>
                    <a:pt x="1028" y="65"/>
                    <a:pt x="950" y="117"/>
                  </a:cubicBezTo>
                  <a:cubicBezTo>
                    <a:pt x="703" y="247"/>
                    <a:pt x="495" y="442"/>
                    <a:pt x="352" y="690"/>
                  </a:cubicBezTo>
                  <a:cubicBezTo>
                    <a:pt x="196" y="924"/>
                    <a:pt x="92" y="1184"/>
                    <a:pt x="40" y="1470"/>
                  </a:cubicBezTo>
                  <a:cubicBezTo>
                    <a:pt x="14" y="1574"/>
                    <a:pt x="1" y="1691"/>
                    <a:pt x="14" y="1808"/>
                  </a:cubicBezTo>
                  <a:cubicBezTo>
                    <a:pt x="14" y="1808"/>
                    <a:pt x="40" y="1678"/>
                    <a:pt x="92" y="1483"/>
                  </a:cubicBezTo>
                  <a:cubicBezTo>
                    <a:pt x="157" y="1223"/>
                    <a:pt x="261" y="963"/>
                    <a:pt x="404" y="729"/>
                  </a:cubicBezTo>
                  <a:cubicBezTo>
                    <a:pt x="547" y="507"/>
                    <a:pt x="742" y="299"/>
                    <a:pt x="976" y="156"/>
                  </a:cubicBezTo>
                  <a:cubicBezTo>
                    <a:pt x="1159" y="39"/>
                    <a:pt x="1276" y="13"/>
                    <a:pt x="1276"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1741;p52"/>
            <p:cNvSpPr/>
            <p:nvPr/>
          </p:nvSpPr>
          <p:spPr>
            <a:xfrm>
              <a:off x="4124775" y="4315125"/>
              <a:ext cx="6875" cy="22250"/>
            </a:xfrm>
            <a:custGeom>
              <a:avLst/>
              <a:gdLst/>
              <a:ahLst/>
              <a:cxnLst/>
              <a:rect l="l" t="t" r="r" b="b"/>
              <a:pathLst>
                <a:path w="275" h="890" extrusionOk="0">
                  <a:moveTo>
                    <a:pt x="127" y="0"/>
                  </a:moveTo>
                  <a:cubicBezTo>
                    <a:pt x="121" y="0"/>
                    <a:pt x="118" y="2"/>
                    <a:pt x="118" y="5"/>
                  </a:cubicBezTo>
                  <a:cubicBezTo>
                    <a:pt x="118" y="5"/>
                    <a:pt x="170" y="44"/>
                    <a:pt x="196" y="122"/>
                  </a:cubicBezTo>
                  <a:cubicBezTo>
                    <a:pt x="235" y="226"/>
                    <a:pt x="222" y="343"/>
                    <a:pt x="183" y="447"/>
                  </a:cubicBezTo>
                  <a:cubicBezTo>
                    <a:pt x="105" y="694"/>
                    <a:pt x="1" y="876"/>
                    <a:pt x="14" y="889"/>
                  </a:cubicBezTo>
                  <a:cubicBezTo>
                    <a:pt x="131" y="759"/>
                    <a:pt x="209" y="616"/>
                    <a:pt x="248" y="447"/>
                  </a:cubicBezTo>
                  <a:cubicBezTo>
                    <a:pt x="261" y="395"/>
                    <a:pt x="274" y="330"/>
                    <a:pt x="274" y="265"/>
                  </a:cubicBezTo>
                  <a:cubicBezTo>
                    <a:pt x="274" y="200"/>
                    <a:pt x="261" y="148"/>
                    <a:pt x="235" y="96"/>
                  </a:cubicBezTo>
                  <a:cubicBezTo>
                    <a:pt x="204" y="23"/>
                    <a:pt x="149" y="0"/>
                    <a:pt x="127"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1742;p52"/>
            <p:cNvSpPr/>
            <p:nvPr/>
          </p:nvSpPr>
          <p:spPr>
            <a:xfrm>
              <a:off x="3943325" y="4214075"/>
              <a:ext cx="33850" cy="78725"/>
            </a:xfrm>
            <a:custGeom>
              <a:avLst/>
              <a:gdLst/>
              <a:ahLst/>
              <a:cxnLst/>
              <a:rect l="l" t="t" r="r" b="b"/>
              <a:pathLst>
                <a:path w="1354" h="3149" extrusionOk="0">
                  <a:moveTo>
                    <a:pt x="950" y="1"/>
                  </a:moveTo>
                  <a:lnTo>
                    <a:pt x="0" y="3110"/>
                  </a:lnTo>
                  <a:lnTo>
                    <a:pt x="1353" y="3149"/>
                  </a:lnTo>
                  <a:lnTo>
                    <a:pt x="95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1743;p52"/>
            <p:cNvSpPr/>
            <p:nvPr/>
          </p:nvSpPr>
          <p:spPr>
            <a:xfrm>
              <a:off x="3919900" y="4248550"/>
              <a:ext cx="6200" cy="27675"/>
            </a:xfrm>
            <a:custGeom>
              <a:avLst/>
              <a:gdLst/>
              <a:ahLst/>
              <a:cxnLst/>
              <a:rect l="l" t="t" r="r" b="b"/>
              <a:pathLst>
                <a:path w="248" h="1107" extrusionOk="0">
                  <a:moveTo>
                    <a:pt x="153" y="0"/>
                  </a:moveTo>
                  <a:cubicBezTo>
                    <a:pt x="102" y="0"/>
                    <a:pt x="52" y="243"/>
                    <a:pt x="27" y="547"/>
                  </a:cubicBezTo>
                  <a:cubicBezTo>
                    <a:pt x="1" y="846"/>
                    <a:pt x="14" y="1107"/>
                    <a:pt x="66" y="1107"/>
                  </a:cubicBezTo>
                  <a:cubicBezTo>
                    <a:pt x="118" y="1107"/>
                    <a:pt x="196" y="872"/>
                    <a:pt x="222" y="560"/>
                  </a:cubicBezTo>
                  <a:cubicBezTo>
                    <a:pt x="248" y="248"/>
                    <a:pt x="209" y="1"/>
                    <a:pt x="157" y="1"/>
                  </a:cubicBezTo>
                  <a:cubicBezTo>
                    <a:pt x="156" y="0"/>
                    <a:pt x="154" y="0"/>
                    <a:pt x="153"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1744;p52"/>
            <p:cNvSpPr/>
            <p:nvPr/>
          </p:nvSpPr>
          <p:spPr>
            <a:xfrm>
              <a:off x="4016500" y="4254400"/>
              <a:ext cx="5875" cy="28000"/>
            </a:xfrm>
            <a:custGeom>
              <a:avLst/>
              <a:gdLst/>
              <a:ahLst/>
              <a:cxnLst/>
              <a:rect l="l" t="t" r="r" b="b"/>
              <a:pathLst>
                <a:path w="235" h="1120" extrusionOk="0">
                  <a:moveTo>
                    <a:pt x="130" y="1"/>
                  </a:moveTo>
                  <a:cubicBezTo>
                    <a:pt x="78" y="1"/>
                    <a:pt x="39" y="248"/>
                    <a:pt x="13" y="560"/>
                  </a:cubicBezTo>
                  <a:cubicBezTo>
                    <a:pt x="0" y="860"/>
                    <a:pt x="13" y="1107"/>
                    <a:pt x="65" y="1120"/>
                  </a:cubicBezTo>
                  <a:cubicBezTo>
                    <a:pt x="117" y="1120"/>
                    <a:pt x="195" y="886"/>
                    <a:pt x="208" y="573"/>
                  </a:cubicBezTo>
                  <a:cubicBezTo>
                    <a:pt x="234" y="261"/>
                    <a:pt x="195" y="1"/>
                    <a:pt x="130" y="1"/>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1745;p52"/>
            <p:cNvSpPr/>
            <p:nvPr/>
          </p:nvSpPr>
          <p:spPr>
            <a:xfrm>
              <a:off x="3960875" y="4299625"/>
              <a:ext cx="30925" cy="14900"/>
            </a:xfrm>
            <a:custGeom>
              <a:avLst/>
              <a:gdLst/>
              <a:ahLst/>
              <a:cxnLst/>
              <a:rect l="l" t="t" r="r" b="b"/>
              <a:pathLst>
                <a:path w="1237" h="596" extrusionOk="0">
                  <a:moveTo>
                    <a:pt x="1224" y="0"/>
                  </a:moveTo>
                  <a:cubicBezTo>
                    <a:pt x="1198" y="0"/>
                    <a:pt x="1159" y="78"/>
                    <a:pt x="1081" y="169"/>
                  </a:cubicBezTo>
                  <a:cubicBezTo>
                    <a:pt x="920" y="360"/>
                    <a:pt x="682" y="473"/>
                    <a:pt x="438" y="473"/>
                  </a:cubicBezTo>
                  <a:cubicBezTo>
                    <a:pt x="366" y="473"/>
                    <a:pt x="293" y="463"/>
                    <a:pt x="222" y="442"/>
                  </a:cubicBezTo>
                  <a:cubicBezTo>
                    <a:pt x="121" y="420"/>
                    <a:pt x="49" y="388"/>
                    <a:pt x="23" y="388"/>
                  </a:cubicBezTo>
                  <a:cubicBezTo>
                    <a:pt x="19" y="388"/>
                    <a:pt x="16" y="389"/>
                    <a:pt x="14" y="390"/>
                  </a:cubicBezTo>
                  <a:cubicBezTo>
                    <a:pt x="1" y="403"/>
                    <a:pt x="66" y="481"/>
                    <a:pt x="196" y="533"/>
                  </a:cubicBezTo>
                  <a:cubicBezTo>
                    <a:pt x="289" y="576"/>
                    <a:pt x="390" y="596"/>
                    <a:pt x="490" y="596"/>
                  </a:cubicBezTo>
                  <a:cubicBezTo>
                    <a:pt x="572" y="596"/>
                    <a:pt x="653" y="583"/>
                    <a:pt x="729" y="559"/>
                  </a:cubicBezTo>
                  <a:cubicBezTo>
                    <a:pt x="911" y="507"/>
                    <a:pt x="1068" y="377"/>
                    <a:pt x="1159" y="221"/>
                  </a:cubicBezTo>
                  <a:cubicBezTo>
                    <a:pt x="1224" y="104"/>
                    <a:pt x="1237" y="13"/>
                    <a:pt x="1224" y="0"/>
                  </a:cubicBezTo>
                  <a:close/>
                </a:path>
              </a:pathLst>
            </a:custGeom>
            <a:solidFill>
              <a:srgbClr val="894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1746;p52"/>
            <p:cNvSpPr/>
            <p:nvPr/>
          </p:nvSpPr>
          <p:spPr>
            <a:xfrm>
              <a:off x="3882175" y="4122950"/>
              <a:ext cx="258250" cy="120100"/>
            </a:xfrm>
            <a:custGeom>
              <a:avLst/>
              <a:gdLst/>
              <a:ahLst/>
              <a:cxnLst/>
              <a:rect l="l" t="t" r="r" b="b"/>
              <a:pathLst>
                <a:path w="10330" h="4804" extrusionOk="0">
                  <a:moveTo>
                    <a:pt x="5176" y="0"/>
                  </a:moveTo>
                  <a:cubicBezTo>
                    <a:pt x="4610" y="0"/>
                    <a:pt x="4042" y="83"/>
                    <a:pt x="3487" y="251"/>
                  </a:cubicBezTo>
                  <a:cubicBezTo>
                    <a:pt x="1731" y="797"/>
                    <a:pt x="404" y="2241"/>
                    <a:pt x="1" y="4023"/>
                  </a:cubicBezTo>
                  <a:cubicBezTo>
                    <a:pt x="664" y="4205"/>
                    <a:pt x="1380" y="4244"/>
                    <a:pt x="2030" y="4348"/>
                  </a:cubicBezTo>
                  <a:lnTo>
                    <a:pt x="2173" y="4361"/>
                  </a:lnTo>
                  <a:lnTo>
                    <a:pt x="2720" y="3386"/>
                  </a:lnTo>
                  <a:lnTo>
                    <a:pt x="2720" y="3386"/>
                  </a:lnTo>
                  <a:cubicBezTo>
                    <a:pt x="2589" y="3711"/>
                    <a:pt x="2511" y="4062"/>
                    <a:pt x="2459" y="4400"/>
                  </a:cubicBezTo>
                  <a:cubicBezTo>
                    <a:pt x="3188" y="4518"/>
                    <a:pt x="3929" y="4622"/>
                    <a:pt x="4658" y="4674"/>
                  </a:cubicBezTo>
                  <a:lnTo>
                    <a:pt x="4957" y="3646"/>
                  </a:lnTo>
                  <a:cubicBezTo>
                    <a:pt x="4957" y="3984"/>
                    <a:pt x="4970" y="4335"/>
                    <a:pt x="4983" y="4687"/>
                  </a:cubicBezTo>
                  <a:lnTo>
                    <a:pt x="5061" y="4687"/>
                  </a:lnTo>
                  <a:cubicBezTo>
                    <a:pt x="5946" y="4726"/>
                    <a:pt x="6830" y="4739"/>
                    <a:pt x="7715" y="4765"/>
                  </a:cubicBezTo>
                  <a:cubicBezTo>
                    <a:pt x="7780" y="4465"/>
                    <a:pt x="7858" y="4153"/>
                    <a:pt x="7923" y="3854"/>
                  </a:cubicBezTo>
                  <a:cubicBezTo>
                    <a:pt x="7975" y="4153"/>
                    <a:pt x="8001" y="4478"/>
                    <a:pt x="8066" y="4778"/>
                  </a:cubicBezTo>
                  <a:lnTo>
                    <a:pt x="8326" y="4778"/>
                  </a:lnTo>
                  <a:cubicBezTo>
                    <a:pt x="8547" y="4795"/>
                    <a:pt x="8770" y="4804"/>
                    <a:pt x="8993" y="4804"/>
                  </a:cubicBezTo>
                  <a:cubicBezTo>
                    <a:pt x="9439" y="4804"/>
                    <a:pt x="9887" y="4769"/>
                    <a:pt x="10329" y="4700"/>
                  </a:cubicBezTo>
                  <a:cubicBezTo>
                    <a:pt x="10303" y="4296"/>
                    <a:pt x="10238" y="3841"/>
                    <a:pt x="10238" y="3776"/>
                  </a:cubicBezTo>
                  <a:cubicBezTo>
                    <a:pt x="10160" y="3191"/>
                    <a:pt x="9913" y="2241"/>
                    <a:pt x="9471" y="1825"/>
                  </a:cubicBezTo>
                  <a:cubicBezTo>
                    <a:pt x="9081" y="1448"/>
                    <a:pt x="8651" y="1122"/>
                    <a:pt x="8196" y="836"/>
                  </a:cubicBezTo>
                  <a:cubicBezTo>
                    <a:pt x="7274" y="286"/>
                    <a:pt x="6230" y="0"/>
                    <a:pt x="5176" y="0"/>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1747;p52"/>
            <p:cNvSpPr/>
            <p:nvPr/>
          </p:nvSpPr>
          <p:spPr>
            <a:xfrm>
              <a:off x="4033725" y="4205950"/>
              <a:ext cx="195150" cy="354850"/>
            </a:xfrm>
            <a:custGeom>
              <a:avLst/>
              <a:gdLst/>
              <a:ahLst/>
              <a:cxnLst/>
              <a:rect l="l" t="t" r="r" b="b"/>
              <a:pathLst>
                <a:path w="7806" h="14194" extrusionOk="0">
                  <a:moveTo>
                    <a:pt x="3383" y="1"/>
                  </a:moveTo>
                  <a:lnTo>
                    <a:pt x="2017" y="14"/>
                  </a:lnTo>
                  <a:cubicBezTo>
                    <a:pt x="2758" y="1276"/>
                    <a:pt x="2615" y="2889"/>
                    <a:pt x="2160" y="4280"/>
                  </a:cubicBezTo>
                  <a:cubicBezTo>
                    <a:pt x="1705" y="5685"/>
                    <a:pt x="950" y="6973"/>
                    <a:pt x="521" y="8365"/>
                  </a:cubicBezTo>
                  <a:cubicBezTo>
                    <a:pt x="79" y="9770"/>
                    <a:pt x="1" y="11396"/>
                    <a:pt x="807" y="12619"/>
                  </a:cubicBezTo>
                  <a:cubicBezTo>
                    <a:pt x="1484" y="13581"/>
                    <a:pt x="2563" y="14167"/>
                    <a:pt x="3734" y="14193"/>
                  </a:cubicBezTo>
                  <a:cubicBezTo>
                    <a:pt x="3751" y="14193"/>
                    <a:pt x="3767" y="14193"/>
                    <a:pt x="3784" y="14193"/>
                  </a:cubicBezTo>
                  <a:cubicBezTo>
                    <a:pt x="4924" y="14193"/>
                    <a:pt x="6022" y="13752"/>
                    <a:pt x="6843" y="12944"/>
                  </a:cubicBezTo>
                  <a:cubicBezTo>
                    <a:pt x="7272" y="12554"/>
                    <a:pt x="7571" y="12033"/>
                    <a:pt x="7702" y="11461"/>
                  </a:cubicBezTo>
                  <a:cubicBezTo>
                    <a:pt x="7806" y="10915"/>
                    <a:pt x="7663" y="10355"/>
                    <a:pt x="7493" y="9835"/>
                  </a:cubicBezTo>
                  <a:cubicBezTo>
                    <a:pt x="7350" y="9328"/>
                    <a:pt x="7129" y="8846"/>
                    <a:pt x="6830" y="8417"/>
                  </a:cubicBezTo>
                  <a:cubicBezTo>
                    <a:pt x="5997" y="7324"/>
                    <a:pt x="4436" y="6908"/>
                    <a:pt x="3825" y="5672"/>
                  </a:cubicBezTo>
                  <a:cubicBezTo>
                    <a:pt x="3383" y="4775"/>
                    <a:pt x="3591" y="3708"/>
                    <a:pt x="3656" y="2706"/>
                  </a:cubicBezTo>
                  <a:cubicBezTo>
                    <a:pt x="3695" y="1796"/>
                    <a:pt x="3617" y="885"/>
                    <a:pt x="3383" y="1"/>
                  </a:cubicBezTo>
                  <a:close/>
                </a:path>
              </a:pathLst>
            </a:custGeom>
            <a:solidFill>
              <a:srgbClr val="FF0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1748;p52"/>
            <p:cNvSpPr/>
            <p:nvPr/>
          </p:nvSpPr>
          <p:spPr>
            <a:xfrm>
              <a:off x="3336825" y="4447750"/>
              <a:ext cx="457900" cy="488125"/>
            </a:xfrm>
            <a:custGeom>
              <a:avLst/>
              <a:gdLst/>
              <a:ahLst/>
              <a:cxnLst/>
              <a:rect l="l" t="t" r="r" b="b"/>
              <a:pathLst>
                <a:path w="18316" h="19525" extrusionOk="0">
                  <a:moveTo>
                    <a:pt x="12402" y="0"/>
                  </a:moveTo>
                  <a:cubicBezTo>
                    <a:pt x="12275" y="0"/>
                    <a:pt x="12147" y="4"/>
                    <a:pt x="12020" y="7"/>
                  </a:cubicBezTo>
                  <a:cubicBezTo>
                    <a:pt x="11486" y="983"/>
                    <a:pt x="10498" y="1724"/>
                    <a:pt x="9379" y="1841"/>
                  </a:cubicBezTo>
                  <a:cubicBezTo>
                    <a:pt x="9271" y="1853"/>
                    <a:pt x="9162" y="1859"/>
                    <a:pt x="9054" y="1859"/>
                  </a:cubicBezTo>
                  <a:cubicBezTo>
                    <a:pt x="7877" y="1859"/>
                    <a:pt x="6733" y="1164"/>
                    <a:pt x="6114" y="163"/>
                  </a:cubicBezTo>
                  <a:cubicBezTo>
                    <a:pt x="5620" y="280"/>
                    <a:pt x="5138" y="436"/>
                    <a:pt x="4670" y="631"/>
                  </a:cubicBezTo>
                  <a:cubicBezTo>
                    <a:pt x="3434" y="1165"/>
                    <a:pt x="2185" y="2192"/>
                    <a:pt x="1743" y="3480"/>
                  </a:cubicBezTo>
                  <a:cubicBezTo>
                    <a:pt x="1093" y="5366"/>
                    <a:pt x="767" y="7448"/>
                    <a:pt x="299" y="9386"/>
                  </a:cubicBezTo>
                  <a:cubicBezTo>
                    <a:pt x="1177" y="9844"/>
                    <a:pt x="2080" y="10401"/>
                    <a:pt x="3080" y="10401"/>
                  </a:cubicBezTo>
                  <a:cubicBezTo>
                    <a:pt x="3103" y="10401"/>
                    <a:pt x="3125" y="10401"/>
                    <a:pt x="3148" y="10400"/>
                  </a:cubicBezTo>
                  <a:cubicBezTo>
                    <a:pt x="3226" y="10400"/>
                    <a:pt x="3317" y="10387"/>
                    <a:pt x="3408" y="10374"/>
                  </a:cubicBezTo>
                  <a:lnTo>
                    <a:pt x="3538" y="12391"/>
                  </a:lnTo>
                  <a:cubicBezTo>
                    <a:pt x="3551" y="12456"/>
                    <a:pt x="3538" y="12534"/>
                    <a:pt x="3512" y="12599"/>
                  </a:cubicBezTo>
                  <a:cubicBezTo>
                    <a:pt x="3265" y="13119"/>
                    <a:pt x="0" y="17269"/>
                    <a:pt x="807" y="17737"/>
                  </a:cubicBezTo>
                  <a:cubicBezTo>
                    <a:pt x="1769" y="18296"/>
                    <a:pt x="2940" y="18570"/>
                    <a:pt x="3981" y="18830"/>
                  </a:cubicBezTo>
                  <a:cubicBezTo>
                    <a:pt x="5702" y="19255"/>
                    <a:pt x="7405" y="19525"/>
                    <a:pt x="9159" y="19525"/>
                  </a:cubicBezTo>
                  <a:cubicBezTo>
                    <a:pt x="9499" y="19525"/>
                    <a:pt x="9841" y="19514"/>
                    <a:pt x="10185" y="19493"/>
                  </a:cubicBezTo>
                  <a:cubicBezTo>
                    <a:pt x="12358" y="19350"/>
                    <a:pt x="14842" y="18856"/>
                    <a:pt x="16690" y="17568"/>
                  </a:cubicBezTo>
                  <a:cubicBezTo>
                    <a:pt x="16599" y="17165"/>
                    <a:pt x="16416" y="16749"/>
                    <a:pt x="16338" y="16423"/>
                  </a:cubicBezTo>
                  <a:cubicBezTo>
                    <a:pt x="16143" y="15630"/>
                    <a:pt x="15870" y="14875"/>
                    <a:pt x="15545" y="14134"/>
                  </a:cubicBezTo>
                  <a:cubicBezTo>
                    <a:pt x="15376" y="13732"/>
                    <a:pt x="13101" y="9724"/>
                    <a:pt x="13061" y="9724"/>
                  </a:cubicBezTo>
                  <a:cubicBezTo>
                    <a:pt x="13060" y="9724"/>
                    <a:pt x="13060" y="9724"/>
                    <a:pt x="13060" y="9724"/>
                  </a:cubicBezTo>
                  <a:cubicBezTo>
                    <a:pt x="13568" y="9165"/>
                    <a:pt x="13958" y="8527"/>
                    <a:pt x="14205" y="7812"/>
                  </a:cubicBezTo>
                  <a:cubicBezTo>
                    <a:pt x="14492" y="7867"/>
                    <a:pt x="14802" y="7897"/>
                    <a:pt x="15116" y="7897"/>
                  </a:cubicBezTo>
                  <a:cubicBezTo>
                    <a:pt x="15695" y="7897"/>
                    <a:pt x="16286" y="7792"/>
                    <a:pt x="16768" y="7539"/>
                  </a:cubicBezTo>
                  <a:cubicBezTo>
                    <a:pt x="16963" y="7435"/>
                    <a:pt x="18316" y="6485"/>
                    <a:pt x="18173" y="6264"/>
                  </a:cubicBezTo>
                  <a:lnTo>
                    <a:pt x="16586" y="3922"/>
                  </a:lnTo>
                  <a:cubicBezTo>
                    <a:pt x="16052" y="3116"/>
                    <a:pt x="15480" y="2361"/>
                    <a:pt x="14920" y="1581"/>
                  </a:cubicBezTo>
                  <a:cubicBezTo>
                    <a:pt x="14530" y="1022"/>
                    <a:pt x="14101" y="423"/>
                    <a:pt x="13464" y="163"/>
                  </a:cubicBezTo>
                  <a:cubicBezTo>
                    <a:pt x="13126" y="28"/>
                    <a:pt x="12767" y="0"/>
                    <a:pt x="12402"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1749;p52"/>
            <p:cNvSpPr/>
            <p:nvPr/>
          </p:nvSpPr>
          <p:spPr>
            <a:xfrm>
              <a:off x="4038925" y="4580600"/>
              <a:ext cx="284275" cy="241975"/>
            </a:xfrm>
            <a:custGeom>
              <a:avLst/>
              <a:gdLst/>
              <a:ahLst/>
              <a:cxnLst/>
              <a:rect l="l" t="t" r="r" b="b"/>
              <a:pathLst>
                <a:path w="11371" h="9679" extrusionOk="0">
                  <a:moveTo>
                    <a:pt x="8846" y="0"/>
                  </a:moveTo>
                  <a:lnTo>
                    <a:pt x="6557" y="117"/>
                  </a:lnTo>
                  <a:cubicBezTo>
                    <a:pt x="5894" y="456"/>
                    <a:pt x="5308" y="898"/>
                    <a:pt x="4801" y="1444"/>
                  </a:cubicBezTo>
                  <a:cubicBezTo>
                    <a:pt x="4775" y="1470"/>
                    <a:pt x="4762" y="1496"/>
                    <a:pt x="4749" y="1535"/>
                  </a:cubicBezTo>
                  <a:cubicBezTo>
                    <a:pt x="4736" y="1587"/>
                    <a:pt x="4749" y="1639"/>
                    <a:pt x="4775" y="1691"/>
                  </a:cubicBezTo>
                  <a:cubicBezTo>
                    <a:pt x="5022" y="2316"/>
                    <a:pt x="5282" y="2940"/>
                    <a:pt x="5529" y="3565"/>
                  </a:cubicBezTo>
                  <a:cubicBezTo>
                    <a:pt x="5711" y="4020"/>
                    <a:pt x="5868" y="4488"/>
                    <a:pt x="5985" y="4969"/>
                  </a:cubicBezTo>
                  <a:cubicBezTo>
                    <a:pt x="5490" y="5165"/>
                    <a:pt x="4996" y="5308"/>
                    <a:pt x="4476" y="5477"/>
                  </a:cubicBezTo>
                  <a:cubicBezTo>
                    <a:pt x="3890" y="5672"/>
                    <a:pt x="3305" y="5867"/>
                    <a:pt x="2720" y="6062"/>
                  </a:cubicBezTo>
                  <a:cubicBezTo>
                    <a:pt x="2524" y="6127"/>
                    <a:pt x="1080" y="6608"/>
                    <a:pt x="118" y="6947"/>
                  </a:cubicBezTo>
                  <a:cubicBezTo>
                    <a:pt x="1" y="7441"/>
                    <a:pt x="1" y="7948"/>
                    <a:pt x="105" y="8443"/>
                  </a:cubicBezTo>
                  <a:cubicBezTo>
                    <a:pt x="209" y="8885"/>
                    <a:pt x="404" y="9301"/>
                    <a:pt x="651" y="9678"/>
                  </a:cubicBezTo>
                  <a:cubicBezTo>
                    <a:pt x="1419" y="9678"/>
                    <a:pt x="2602" y="9587"/>
                    <a:pt x="2811" y="9574"/>
                  </a:cubicBezTo>
                  <a:cubicBezTo>
                    <a:pt x="3825" y="9522"/>
                    <a:pt x="4840" y="9431"/>
                    <a:pt x="5842" y="9275"/>
                  </a:cubicBezTo>
                  <a:cubicBezTo>
                    <a:pt x="7598" y="9028"/>
                    <a:pt x="9419" y="8560"/>
                    <a:pt x="10941" y="7623"/>
                  </a:cubicBezTo>
                  <a:cubicBezTo>
                    <a:pt x="11370" y="7363"/>
                    <a:pt x="11344" y="6986"/>
                    <a:pt x="11292" y="6543"/>
                  </a:cubicBezTo>
                  <a:cubicBezTo>
                    <a:pt x="11240" y="6036"/>
                    <a:pt x="11162" y="5529"/>
                    <a:pt x="11032" y="5034"/>
                  </a:cubicBezTo>
                  <a:cubicBezTo>
                    <a:pt x="10772" y="4072"/>
                    <a:pt x="10446" y="3122"/>
                    <a:pt x="10056" y="2212"/>
                  </a:cubicBezTo>
                  <a:cubicBezTo>
                    <a:pt x="9887" y="1795"/>
                    <a:pt x="9705" y="1379"/>
                    <a:pt x="9497" y="976"/>
                  </a:cubicBezTo>
                  <a:cubicBezTo>
                    <a:pt x="9315" y="638"/>
                    <a:pt x="9029" y="351"/>
                    <a:pt x="8846"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1750;p52"/>
            <p:cNvSpPr/>
            <p:nvPr/>
          </p:nvSpPr>
          <p:spPr>
            <a:xfrm>
              <a:off x="3460075" y="4134475"/>
              <a:ext cx="251400" cy="273450"/>
            </a:xfrm>
            <a:custGeom>
              <a:avLst/>
              <a:gdLst/>
              <a:ahLst/>
              <a:cxnLst/>
              <a:rect l="l" t="t" r="r" b="b"/>
              <a:pathLst>
                <a:path w="10056" h="10938" extrusionOk="0">
                  <a:moveTo>
                    <a:pt x="5040" y="1"/>
                  </a:moveTo>
                  <a:cubicBezTo>
                    <a:pt x="4633" y="1"/>
                    <a:pt x="4220" y="35"/>
                    <a:pt x="3812" y="89"/>
                  </a:cubicBezTo>
                  <a:cubicBezTo>
                    <a:pt x="1587" y="401"/>
                    <a:pt x="442" y="2222"/>
                    <a:pt x="234" y="4317"/>
                  </a:cubicBezTo>
                  <a:cubicBezTo>
                    <a:pt x="0" y="6593"/>
                    <a:pt x="351" y="9429"/>
                    <a:pt x="2706" y="10379"/>
                  </a:cubicBezTo>
                  <a:cubicBezTo>
                    <a:pt x="3549" y="10722"/>
                    <a:pt x="4507" y="10937"/>
                    <a:pt x="5460" y="10937"/>
                  </a:cubicBezTo>
                  <a:cubicBezTo>
                    <a:pt x="6344" y="10937"/>
                    <a:pt x="7223" y="10752"/>
                    <a:pt x="8000" y="10313"/>
                  </a:cubicBezTo>
                  <a:cubicBezTo>
                    <a:pt x="8169" y="10222"/>
                    <a:pt x="8312" y="10118"/>
                    <a:pt x="8455" y="10001"/>
                  </a:cubicBezTo>
                  <a:cubicBezTo>
                    <a:pt x="9548" y="9052"/>
                    <a:pt x="10056" y="7191"/>
                    <a:pt x="9990" y="5852"/>
                  </a:cubicBezTo>
                  <a:cubicBezTo>
                    <a:pt x="9912" y="4135"/>
                    <a:pt x="9379" y="2352"/>
                    <a:pt x="8143" y="1117"/>
                  </a:cubicBezTo>
                  <a:cubicBezTo>
                    <a:pt x="7298" y="271"/>
                    <a:pt x="6190" y="1"/>
                    <a:pt x="5040"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1751;p52"/>
            <p:cNvSpPr/>
            <p:nvPr/>
          </p:nvSpPr>
          <p:spPr>
            <a:xfrm>
              <a:off x="3422350" y="4276025"/>
              <a:ext cx="64400" cy="69000"/>
            </a:xfrm>
            <a:custGeom>
              <a:avLst/>
              <a:gdLst/>
              <a:ahLst/>
              <a:cxnLst/>
              <a:rect l="l" t="t" r="r" b="b"/>
              <a:pathLst>
                <a:path w="2576" h="2760" extrusionOk="0">
                  <a:moveTo>
                    <a:pt x="834" y="0"/>
                  </a:moveTo>
                  <a:cubicBezTo>
                    <a:pt x="645" y="0"/>
                    <a:pt x="456" y="64"/>
                    <a:pt x="299" y="190"/>
                  </a:cubicBezTo>
                  <a:cubicBezTo>
                    <a:pt x="143" y="359"/>
                    <a:pt x="52" y="580"/>
                    <a:pt x="52" y="827"/>
                  </a:cubicBezTo>
                  <a:cubicBezTo>
                    <a:pt x="0" y="1451"/>
                    <a:pt x="286" y="2063"/>
                    <a:pt x="794" y="2453"/>
                  </a:cubicBezTo>
                  <a:cubicBezTo>
                    <a:pt x="1085" y="2657"/>
                    <a:pt x="1429" y="2759"/>
                    <a:pt x="1777" y="2759"/>
                  </a:cubicBezTo>
                  <a:cubicBezTo>
                    <a:pt x="2049" y="2759"/>
                    <a:pt x="2324" y="2696"/>
                    <a:pt x="2576" y="2570"/>
                  </a:cubicBezTo>
                  <a:lnTo>
                    <a:pt x="1951" y="684"/>
                  </a:lnTo>
                  <a:cubicBezTo>
                    <a:pt x="1743" y="437"/>
                    <a:pt x="1496" y="229"/>
                    <a:pt x="1197" y="86"/>
                  </a:cubicBezTo>
                  <a:cubicBezTo>
                    <a:pt x="1083" y="29"/>
                    <a:pt x="959" y="0"/>
                    <a:pt x="834" y="0"/>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1752;p52"/>
            <p:cNvSpPr/>
            <p:nvPr/>
          </p:nvSpPr>
          <p:spPr>
            <a:xfrm>
              <a:off x="3439575" y="4286275"/>
              <a:ext cx="25400" cy="46525"/>
            </a:xfrm>
            <a:custGeom>
              <a:avLst/>
              <a:gdLst/>
              <a:ahLst/>
              <a:cxnLst/>
              <a:rect l="l" t="t" r="r" b="b"/>
              <a:pathLst>
                <a:path w="1016" h="1861" extrusionOk="0">
                  <a:moveTo>
                    <a:pt x="1" y="1"/>
                  </a:moveTo>
                  <a:lnTo>
                    <a:pt x="1" y="1"/>
                  </a:lnTo>
                  <a:cubicBezTo>
                    <a:pt x="248" y="248"/>
                    <a:pt x="469" y="534"/>
                    <a:pt x="651" y="846"/>
                  </a:cubicBezTo>
                  <a:cubicBezTo>
                    <a:pt x="807" y="1159"/>
                    <a:pt x="924" y="1510"/>
                    <a:pt x="1002" y="1861"/>
                  </a:cubicBezTo>
                  <a:cubicBezTo>
                    <a:pt x="1015" y="1757"/>
                    <a:pt x="1002" y="1640"/>
                    <a:pt x="976" y="1536"/>
                  </a:cubicBezTo>
                  <a:cubicBezTo>
                    <a:pt x="872" y="1028"/>
                    <a:pt x="612" y="560"/>
                    <a:pt x="248" y="196"/>
                  </a:cubicBezTo>
                  <a:cubicBezTo>
                    <a:pt x="170" y="118"/>
                    <a:pt x="92" y="53"/>
                    <a:pt x="1" y="1"/>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1753;p52"/>
            <p:cNvSpPr/>
            <p:nvPr/>
          </p:nvSpPr>
          <p:spPr>
            <a:xfrm>
              <a:off x="3449325" y="4300275"/>
              <a:ext cx="9800" cy="25050"/>
            </a:xfrm>
            <a:custGeom>
              <a:avLst/>
              <a:gdLst/>
              <a:ahLst/>
              <a:cxnLst/>
              <a:rect l="l" t="t" r="r" b="b"/>
              <a:pathLst>
                <a:path w="392" h="1002" extrusionOk="0">
                  <a:moveTo>
                    <a:pt x="131" y="0"/>
                  </a:moveTo>
                  <a:cubicBezTo>
                    <a:pt x="118" y="0"/>
                    <a:pt x="92" y="52"/>
                    <a:pt x="66" y="156"/>
                  </a:cubicBezTo>
                  <a:cubicBezTo>
                    <a:pt x="1" y="416"/>
                    <a:pt x="66" y="690"/>
                    <a:pt x="261" y="898"/>
                  </a:cubicBezTo>
                  <a:cubicBezTo>
                    <a:pt x="326" y="976"/>
                    <a:pt x="391" y="1002"/>
                    <a:pt x="391" y="1002"/>
                  </a:cubicBezTo>
                  <a:cubicBezTo>
                    <a:pt x="391" y="1002"/>
                    <a:pt x="352" y="950"/>
                    <a:pt x="287" y="872"/>
                  </a:cubicBezTo>
                  <a:cubicBezTo>
                    <a:pt x="144" y="664"/>
                    <a:pt x="79" y="416"/>
                    <a:pt x="105" y="169"/>
                  </a:cubicBezTo>
                  <a:cubicBezTo>
                    <a:pt x="118" y="65"/>
                    <a:pt x="144" y="13"/>
                    <a:pt x="131"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1754;p52"/>
            <p:cNvSpPr/>
            <p:nvPr/>
          </p:nvSpPr>
          <p:spPr>
            <a:xfrm>
              <a:off x="3550150" y="4258975"/>
              <a:ext cx="5225" cy="28975"/>
            </a:xfrm>
            <a:custGeom>
              <a:avLst/>
              <a:gdLst/>
              <a:ahLst/>
              <a:cxnLst/>
              <a:rect l="l" t="t" r="r" b="b"/>
              <a:pathLst>
                <a:path w="209" h="1159" extrusionOk="0">
                  <a:moveTo>
                    <a:pt x="104" y="0"/>
                  </a:moveTo>
                  <a:cubicBezTo>
                    <a:pt x="52" y="0"/>
                    <a:pt x="0" y="260"/>
                    <a:pt x="0" y="585"/>
                  </a:cubicBezTo>
                  <a:cubicBezTo>
                    <a:pt x="13" y="903"/>
                    <a:pt x="75" y="1158"/>
                    <a:pt x="127" y="1158"/>
                  </a:cubicBezTo>
                  <a:cubicBezTo>
                    <a:pt x="128" y="1158"/>
                    <a:pt x="129" y="1158"/>
                    <a:pt x="131" y="1158"/>
                  </a:cubicBezTo>
                  <a:cubicBezTo>
                    <a:pt x="183" y="1158"/>
                    <a:pt x="209" y="898"/>
                    <a:pt x="209" y="585"/>
                  </a:cubicBezTo>
                  <a:cubicBezTo>
                    <a:pt x="196" y="260"/>
                    <a:pt x="170" y="13"/>
                    <a:pt x="104"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1755;p52"/>
            <p:cNvSpPr/>
            <p:nvPr/>
          </p:nvSpPr>
          <p:spPr>
            <a:xfrm>
              <a:off x="3652925" y="4255050"/>
              <a:ext cx="5225" cy="28325"/>
            </a:xfrm>
            <a:custGeom>
              <a:avLst/>
              <a:gdLst/>
              <a:ahLst/>
              <a:cxnLst/>
              <a:rect l="l" t="t" r="r" b="b"/>
              <a:pathLst>
                <a:path w="209" h="1133" extrusionOk="0">
                  <a:moveTo>
                    <a:pt x="91" y="1"/>
                  </a:moveTo>
                  <a:cubicBezTo>
                    <a:pt x="39" y="1"/>
                    <a:pt x="0" y="261"/>
                    <a:pt x="0" y="573"/>
                  </a:cubicBezTo>
                  <a:cubicBezTo>
                    <a:pt x="13" y="886"/>
                    <a:pt x="52" y="1133"/>
                    <a:pt x="117" y="1133"/>
                  </a:cubicBezTo>
                  <a:cubicBezTo>
                    <a:pt x="169" y="1133"/>
                    <a:pt x="208" y="886"/>
                    <a:pt x="195" y="560"/>
                  </a:cubicBezTo>
                  <a:cubicBezTo>
                    <a:pt x="195" y="248"/>
                    <a:pt x="143" y="1"/>
                    <a:pt x="91" y="1"/>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1756;p52"/>
            <p:cNvSpPr/>
            <p:nvPr/>
          </p:nvSpPr>
          <p:spPr>
            <a:xfrm>
              <a:off x="3511775" y="4205900"/>
              <a:ext cx="46525" cy="26300"/>
            </a:xfrm>
            <a:custGeom>
              <a:avLst/>
              <a:gdLst/>
              <a:ahLst/>
              <a:cxnLst/>
              <a:rect l="l" t="t" r="r" b="b"/>
              <a:pathLst>
                <a:path w="1861" h="1052" extrusionOk="0">
                  <a:moveTo>
                    <a:pt x="1613" y="0"/>
                  </a:moveTo>
                  <a:cubicBezTo>
                    <a:pt x="1589" y="0"/>
                    <a:pt x="1563" y="1"/>
                    <a:pt x="1535" y="3"/>
                  </a:cubicBezTo>
                  <a:cubicBezTo>
                    <a:pt x="1002" y="29"/>
                    <a:pt x="495" y="289"/>
                    <a:pt x="170" y="718"/>
                  </a:cubicBezTo>
                  <a:cubicBezTo>
                    <a:pt x="39" y="887"/>
                    <a:pt x="0" y="1017"/>
                    <a:pt x="39" y="1043"/>
                  </a:cubicBezTo>
                  <a:cubicBezTo>
                    <a:pt x="46" y="1049"/>
                    <a:pt x="54" y="1051"/>
                    <a:pt x="64" y="1051"/>
                  </a:cubicBezTo>
                  <a:cubicBezTo>
                    <a:pt x="172" y="1051"/>
                    <a:pt x="482" y="737"/>
                    <a:pt x="924" y="510"/>
                  </a:cubicBezTo>
                  <a:cubicBezTo>
                    <a:pt x="1418" y="263"/>
                    <a:pt x="1861" y="172"/>
                    <a:pt x="1861" y="81"/>
                  </a:cubicBezTo>
                  <a:cubicBezTo>
                    <a:pt x="1861" y="36"/>
                    <a:pt x="1772" y="0"/>
                    <a:pt x="1613"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1757;p52"/>
            <p:cNvSpPr/>
            <p:nvPr/>
          </p:nvSpPr>
          <p:spPr>
            <a:xfrm>
              <a:off x="3639575" y="4196200"/>
              <a:ext cx="43275" cy="24825"/>
            </a:xfrm>
            <a:custGeom>
              <a:avLst/>
              <a:gdLst/>
              <a:ahLst/>
              <a:cxnLst/>
              <a:rect l="l" t="t" r="r" b="b"/>
              <a:pathLst>
                <a:path w="1731" h="993" extrusionOk="0">
                  <a:moveTo>
                    <a:pt x="337" y="0"/>
                  </a:moveTo>
                  <a:cubicBezTo>
                    <a:pt x="325" y="0"/>
                    <a:pt x="312" y="0"/>
                    <a:pt x="300" y="0"/>
                  </a:cubicBezTo>
                  <a:cubicBezTo>
                    <a:pt x="105" y="27"/>
                    <a:pt x="1" y="79"/>
                    <a:pt x="1" y="118"/>
                  </a:cubicBezTo>
                  <a:cubicBezTo>
                    <a:pt x="14" y="209"/>
                    <a:pt x="443" y="235"/>
                    <a:pt x="898" y="469"/>
                  </a:cubicBezTo>
                  <a:cubicBezTo>
                    <a:pt x="1316" y="690"/>
                    <a:pt x="1571" y="992"/>
                    <a:pt x="1675" y="992"/>
                  </a:cubicBezTo>
                  <a:cubicBezTo>
                    <a:pt x="1681" y="992"/>
                    <a:pt x="1687" y="991"/>
                    <a:pt x="1692" y="989"/>
                  </a:cubicBezTo>
                  <a:cubicBezTo>
                    <a:pt x="1731" y="963"/>
                    <a:pt x="1705" y="846"/>
                    <a:pt x="1601" y="677"/>
                  </a:cubicBezTo>
                  <a:cubicBezTo>
                    <a:pt x="1321" y="258"/>
                    <a:pt x="844" y="0"/>
                    <a:pt x="337" y="0"/>
                  </a:cubicBezTo>
                  <a:close/>
                </a:path>
              </a:pathLst>
            </a:custGeom>
            <a:solidFill>
              <a:srgbClr val="AA57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1758;p52"/>
            <p:cNvSpPr/>
            <p:nvPr/>
          </p:nvSpPr>
          <p:spPr>
            <a:xfrm>
              <a:off x="3567050" y="4312625"/>
              <a:ext cx="50125" cy="29775"/>
            </a:xfrm>
            <a:custGeom>
              <a:avLst/>
              <a:gdLst/>
              <a:ahLst/>
              <a:cxnLst/>
              <a:rect l="l" t="t" r="r" b="b"/>
              <a:pathLst>
                <a:path w="2005" h="1191" extrusionOk="0">
                  <a:moveTo>
                    <a:pt x="118" y="0"/>
                  </a:moveTo>
                  <a:cubicBezTo>
                    <a:pt x="118" y="13"/>
                    <a:pt x="118" y="26"/>
                    <a:pt x="118" y="39"/>
                  </a:cubicBezTo>
                  <a:cubicBezTo>
                    <a:pt x="1" y="586"/>
                    <a:pt x="378" y="1119"/>
                    <a:pt x="937" y="1184"/>
                  </a:cubicBezTo>
                  <a:cubicBezTo>
                    <a:pt x="975" y="1189"/>
                    <a:pt x="1013" y="1191"/>
                    <a:pt x="1050" y="1191"/>
                  </a:cubicBezTo>
                  <a:cubicBezTo>
                    <a:pt x="1561" y="1191"/>
                    <a:pt x="1992" y="781"/>
                    <a:pt x="2004" y="248"/>
                  </a:cubicBezTo>
                  <a:lnTo>
                    <a:pt x="2004" y="209"/>
                  </a:lnTo>
                  <a:lnTo>
                    <a:pt x="118" y="0"/>
                  </a:lnTo>
                  <a:close/>
                </a:path>
              </a:pathLst>
            </a:custGeom>
            <a:solidFill>
              <a:srgbClr val="7C3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1759;p52"/>
            <p:cNvSpPr/>
            <p:nvPr/>
          </p:nvSpPr>
          <p:spPr>
            <a:xfrm>
              <a:off x="3341375" y="4669050"/>
              <a:ext cx="308300" cy="196250"/>
            </a:xfrm>
            <a:custGeom>
              <a:avLst/>
              <a:gdLst/>
              <a:ahLst/>
              <a:cxnLst/>
              <a:rect l="l" t="t" r="r" b="b"/>
              <a:pathLst>
                <a:path w="12332" h="7850" extrusionOk="0">
                  <a:moveTo>
                    <a:pt x="4462" y="0"/>
                  </a:moveTo>
                  <a:lnTo>
                    <a:pt x="117" y="963"/>
                  </a:lnTo>
                  <a:cubicBezTo>
                    <a:pt x="0" y="2953"/>
                    <a:pt x="169" y="4957"/>
                    <a:pt x="612" y="6908"/>
                  </a:cubicBezTo>
                  <a:cubicBezTo>
                    <a:pt x="636" y="7275"/>
                    <a:pt x="937" y="7562"/>
                    <a:pt x="1298" y="7562"/>
                  </a:cubicBezTo>
                  <a:cubicBezTo>
                    <a:pt x="1320" y="7562"/>
                    <a:pt x="1343" y="7561"/>
                    <a:pt x="1366" y="7558"/>
                  </a:cubicBezTo>
                  <a:cubicBezTo>
                    <a:pt x="2637" y="7753"/>
                    <a:pt x="3919" y="7850"/>
                    <a:pt x="5201" y="7850"/>
                  </a:cubicBezTo>
                  <a:cubicBezTo>
                    <a:pt x="7605" y="7850"/>
                    <a:pt x="10007" y="7509"/>
                    <a:pt x="12332" y="6830"/>
                  </a:cubicBezTo>
                  <a:cubicBezTo>
                    <a:pt x="12228" y="5828"/>
                    <a:pt x="12007" y="4866"/>
                    <a:pt x="11656" y="3929"/>
                  </a:cubicBezTo>
                  <a:cubicBezTo>
                    <a:pt x="9327" y="3929"/>
                    <a:pt x="6999" y="3968"/>
                    <a:pt x="4670" y="4046"/>
                  </a:cubicBezTo>
                  <a:cubicBezTo>
                    <a:pt x="4748" y="2693"/>
                    <a:pt x="4683" y="1327"/>
                    <a:pt x="4462" y="0"/>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1760;p52"/>
            <p:cNvSpPr/>
            <p:nvPr/>
          </p:nvSpPr>
          <p:spPr>
            <a:xfrm>
              <a:off x="3593400" y="4225475"/>
              <a:ext cx="28650" cy="74500"/>
            </a:xfrm>
            <a:custGeom>
              <a:avLst/>
              <a:gdLst/>
              <a:ahLst/>
              <a:cxnLst/>
              <a:rect l="l" t="t" r="r" b="b"/>
              <a:pathLst>
                <a:path w="1146" h="2980" extrusionOk="0">
                  <a:moveTo>
                    <a:pt x="469" y="0"/>
                  </a:moveTo>
                  <a:lnTo>
                    <a:pt x="1" y="2940"/>
                  </a:lnTo>
                  <a:lnTo>
                    <a:pt x="1145" y="2979"/>
                  </a:lnTo>
                  <a:lnTo>
                    <a:pt x="46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1761;p52"/>
            <p:cNvSpPr/>
            <p:nvPr/>
          </p:nvSpPr>
          <p:spPr>
            <a:xfrm>
              <a:off x="3574225" y="4326300"/>
              <a:ext cx="34150" cy="16050"/>
            </a:xfrm>
            <a:custGeom>
              <a:avLst/>
              <a:gdLst/>
              <a:ahLst/>
              <a:cxnLst/>
              <a:rect l="l" t="t" r="r" b="b"/>
              <a:pathLst>
                <a:path w="1366" h="642" extrusionOk="0">
                  <a:moveTo>
                    <a:pt x="601" y="1"/>
                  </a:moveTo>
                  <a:cubicBezTo>
                    <a:pt x="389" y="1"/>
                    <a:pt x="176" y="73"/>
                    <a:pt x="0" y="221"/>
                  </a:cubicBezTo>
                  <a:cubicBezTo>
                    <a:pt x="143" y="455"/>
                    <a:pt x="390" y="598"/>
                    <a:pt x="650" y="637"/>
                  </a:cubicBezTo>
                  <a:cubicBezTo>
                    <a:pt x="680" y="640"/>
                    <a:pt x="709" y="642"/>
                    <a:pt x="738" y="642"/>
                  </a:cubicBezTo>
                  <a:cubicBezTo>
                    <a:pt x="968" y="642"/>
                    <a:pt x="1193" y="552"/>
                    <a:pt x="1366" y="390"/>
                  </a:cubicBezTo>
                  <a:cubicBezTo>
                    <a:pt x="1178" y="135"/>
                    <a:pt x="891" y="1"/>
                    <a:pt x="601" y="1"/>
                  </a:cubicBezTo>
                  <a:close/>
                </a:path>
              </a:pathLst>
            </a:custGeom>
            <a:solidFill>
              <a:srgbClr val="ED4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1762;p52"/>
            <p:cNvSpPr/>
            <p:nvPr/>
          </p:nvSpPr>
          <p:spPr>
            <a:xfrm>
              <a:off x="3327375" y="4466125"/>
              <a:ext cx="172400" cy="247175"/>
            </a:xfrm>
            <a:custGeom>
              <a:avLst/>
              <a:gdLst/>
              <a:ahLst/>
              <a:cxnLst/>
              <a:rect l="l" t="t" r="r" b="b"/>
              <a:pathLst>
                <a:path w="6896" h="9887" extrusionOk="0">
                  <a:moveTo>
                    <a:pt x="4736" y="0"/>
                  </a:moveTo>
                  <a:cubicBezTo>
                    <a:pt x="3643" y="0"/>
                    <a:pt x="2654" y="1119"/>
                    <a:pt x="2160" y="1952"/>
                  </a:cubicBezTo>
                  <a:cubicBezTo>
                    <a:pt x="1692" y="2732"/>
                    <a:pt x="1393" y="3604"/>
                    <a:pt x="1093" y="4462"/>
                  </a:cubicBezTo>
                  <a:cubicBezTo>
                    <a:pt x="625" y="5867"/>
                    <a:pt x="378" y="7389"/>
                    <a:pt x="1" y="8833"/>
                  </a:cubicBezTo>
                  <a:cubicBezTo>
                    <a:pt x="1067" y="9639"/>
                    <a:pt x="2641" y="9874"/>
                    <a:pt x="3903" y="9887"/>
                  </a:cubicBezTo>
                  <a:cubicBezTo>
                    <a:pt x="4697" y="9887"/>
                    <a:pt x="5503" y="9809"/>
                    <a:pt x="6284" y="9626"/>
                  </a:cubicBezTo>
                  <a:cubicBezTo>
                    <a:pt x="6869" y="7207"/>
                    <a:pt x="6895" y="4696"/>
                    <a:pt x="6375" y="2264"/>
                  </a:cubicBezTo>
                  <a:cubicBezTo>
                    <a:pt x="6193" y="1405"/>
                    <a:pt x="5815" y="0"/>
                    <a:pt x="4736" y="0"/>
                  </a:cubicBezTo>
                  <a:close/>
                </a:path>
              </a:pathLst>
            </a:custGeom>
            <a:solidFill>
              <a:srgbClr val="FFF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1763;p52"/>
            <p:cNvSpPr/>
            <p:nvPr/>
          </p:nvSpPr>
          <p:spPr>
            <a:xfrm>
              <a:off x="3650300" y="4479450"/>
              <a:ext cx="44275" cy="168475"/>
            </a:xfrm>
            <a:custGeom>
              <a:avLst/>
              <a:gdLst/>
              <a:ahLst/>
              <a:cxnLst/>
              <a:rect l="l" t="t" r="r" b="b"/>
              <a:pathLst>
                <a:path w="1771" h="6739" extrusionOk="0">
                  <a:moveTo>
                    <a:pt x="157" y="1"/>
                  </a:moveTo>
                  <a:cubicBezTo>
                    <a:pt x="118" y="79"/>
                    <a:pt x="92" y="170"/>
                    <a:pt x="79" y="261"/>
                  </a:cubicBezTo>
                  <a:cubicBezTo>
                    <a:pt x="40" y="521"/>
                    <a:pt x="14" y="768"/>
                    <a:pt x="1" y="1028"/>
                  </a:cubicBezTo>
                  <a:cubicBezTo>
                    <a:pt x="1" y="1406"/>
                    <a:pt x="27" y="1783"/>
                    <a:pt x="105" y="2160"/>
                  </a:cubicBezTo>
                  <a:cubicBezTo>
                    <a:pt x="209" y="2615"/>
                    <a:pt x="365" y="3058"/>
                    <a:pt x="573" y="3461"/>
                  </a:cubicBezTo>
                  <a:cubicBezTo>
                    <a:pt x="794" y="3903"/>
                    <a:pt x="1029" y="4306"/>
                    <a:pt x="1224" y="4684"/>
                  </a:cubicBezTo>
                  <a:cubicBezTo>
                    <a:pt x="1393" y="5009"/>
                    <a:pt x="1536" y="5360"/>
                    <a:pt x="1627" y="5724"/>
                  </a:cubicBezTo>
                  <a:cubicBezTo>
                    <a:pt x="1679" y="5971"/>
                    <a:pt x="1705" y="6219"/>
                    <a:pt x="1705" y="6466"/>
                  </a:cubicBezTo>
                  <a:cubicBezTo>
                    <a:pt x="1692" y="6557"/>
                    <a:pt x="1679" y="6648"/>
                    <a:pt x="1692" y="6739"/>
                  </a:cubicBezTo>
                  <a:cubicBezTo>
                    <a:pt x="1718" y="6661"/>
                    <a:pt x="1744" y="6557"/>
                    <a:pt x="1744" y="6466"/>
                  </a:cubicBezTo>
                  <a:cubicBezTo>
                    <a:pt x="1770" y="6206"/>
                    <a:pt x="1757" y="5958"/>
                    <a:pt x="1705" y="5698"/>
                  </a:cubicBezTo>
                  <a:cubicBezTo>
                    <a:pt x="1627" y="5334"/>
                    <a:pt x="1497" y="4970"/>
                    <a:pt x="1328" y="4632"/>
                  </a:cubicBezTo>
                  <a:cubicBezTo>
                    <a:pt x="1146" y="4241"/>
                    <a:pt x="912" y="3838"/>
                    <a:pt x="690" y="3409"/>
                  </a:cubicBezTo>
                  <a:cubicBezTo>
                    <a:pt x="482" y="3006"/>
                    <a:pt x="326" y="2576"/>
                    <a:pt x="222" y="2134"/>
                  </a:cubicBezTo>
                  <a:cubicBezTo>
                    <a:pt x="144" y="1770"/>
                    <a:pt x="105" y="1393"/>
                    <a:pt x="92" y="1028"/>
                  </a:cubicBezTo>
                  <a:cubicBezTo>
                    <a:pt x="92" y="391"/>
                    <a:pt x="183" y="1"/>
                    <a:pt x="157"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1764;p52"/>
            <p:cNvSpPr/>
            <p:nvPr/>
          </p:nvSpPr>
          <p:spPr>
            <a:xfrm>
              <a:off x="3448025" y="4467425"/>
              <a:ext cx="49475" cy="238725"/>
            </a:xfrm>
            <a:custGeom>
              <a:avLst/>
              <a:gdLst/>
              <a:ahLst/>
              <a:cxnLst/>
              <a:rect l="l" t="t" r="r" b="b"/>
              <a:pathLst>
                <a:path w="1979" h="9549" extrusionOk="0">
                  <a:moveTo>
                    <a:pt x="1" y="0"/>
                  </a:moveTo>
                  <a:cubicBezTo>
                    <a:pt x="1" y="13"/>
                    <a:pt x="144" y="39"/>
                    <a:pt x="378" y="169"/>
                  </a:cubicBezTo>
                  <a:cubicBezTo>
                    <a:pt x="690" y="339"/>
                    <a:pt x="963" y="599"/>
                    <a:pt x="1159" y="898"/>
                  </a:cubicBezTo>
                  <a:cubicBezTo>
                    <a:pt x="1445" y="1366"/>
                    <a:pt x="1627" y="1887"/>
                    <a:pt x="1692" y="2420"/>
                  </a:cubicBezTo>
                  <a:cubicBezTo>
                    <a:pt x="1744" y="2745"/>
                    <a:pt x="1770" y="3057"/>
                    <a:pt x="1783" y="3383"/>
                  </a:cubicBezTo>
                  <a:cubicBezTo>
                    <a:pt x="1796" y="3721"/>
                    <a:pt x="1809" y="4072"/>
                    <a:pt x="1809" y="4423"/>
                  </a:cubicBezTo>
                  <a:cubicBezTo>
                    <a:pt x="1822" y="5139"/>
                    <a:pt x="1861" y="5815"/>
                    <a:pt x="1822" y="6439"/>
                  </a:cubicBezTo>
                  <a:cubicBezTo>
                    <a:pt x="1796" y="6973"/>
                    <a:pt x="1731" y="7519"/>
                    <a:pt x="1653" y="8065"/>
                  </a:cubicBezTo>
                  <a:cubicBezTo>
                    <a:pt x="1575" y="8521"/>
                    <a:pt x="1497" y="8885"/>
                    <a:pt x="1432" y="9145"/>
                  </a:cubicBezTo>
                  <a:cubicBezTo>
                    <a:pt x="1406" y="9275"/>
                    <a:pt x="1380" y="9418"/>
                    <a:pt x="1354" y="9548"/>
                  </a:cubicBezTo>
                  <a:cubicBezTo>
                    <a:pt x="1354" y="9548"/>
                    <a:pt x="1380" y="9509"/>
                    <a:pt x="1393" y="9457"/>
                  </a:cubicBezTo>
                  <a:cubicBezTo>
                    <a:pt x="1419" y="9392"/>
                    <a:pt x="1445" y="9288"/>
                    <a:pt x="1484" y="9158"/>
                  </a:cubicBezTo>
                  <a:cubicBezTo>
                    <a:pt x="1562" y="8911"/>
                    <a:pt x="1653" y="8547"/>
                    <a:pt x="1731" y="8079"/>
                  </a:cubicBezTo>
                  <a:cubicBezTo>
                    <a:pt x="1835" y="7532"/>
                    <a:pt x="1900" y="6986"/>
                    <a:pt x="1939" y="6439"/>
                  </a:cubicBezTo>
                  <a:cubicBezTo>
                    <a:pt x="1978" y="5815"/>
                    <a:pt x="1952" y="5139"/>
                    <a:pt x="1939" y="4423"/>
                  </a:cubicBezTo>
                  <a:cubicBezTo>
                    <a:pt x="1939" y="4059"/>
                    <a:pt x="1926" y="3721"/>
                    <a:pt x="1913" y="3370"/>
                  </a:cubicBezTo>
                  <a:cubicBezTo>
                    <a:pt x="1900" y="3044"/>
                    <a:pt x="1861" y="2719"/>
                    <a:pt x="1809" y="2394"/>
                  </a:cubicBezTo>
                  <a:cubicBezTo>
                    <a:pt x="1757" y="2108"/>
                    <a:pt x="1692" y="1822"/>
                    <a:pt x="1588" y="1535"/>
                  </a:cubicBezTo>
                  <a:cubicBezTo>
                    <a:pt x="1497" y="1301"/>
                    <a:pt x="1380" y="1067"/>
                    <a:pt x="1237" y="846"/>
                  </a:cubicBezTo>
                  <a:cubicBezTo>
                    <a:pt x="1028" y="534"/>
                    <a:pt x="729" y="274"/>
                    <a:pt x="391" y="117"/>
                  </a:cubicBezTo>
                  <a:cubicBezTo>
                    <a:pt x="339" y="91"/>
                    <a:pt x="287" y="65"/>
                    <a:pt x="235" y="52"/>
                  </a:cubicBezTo>
                  <a:cubicBezTo>
                    <a:pt x="196" y="39"/>
                    <a:pt x="144" y="26"/>
                    <a:pt x="105" y="13"/>
                  </a:cubicBezTo>
                  <a:cubicBezTo>
                    <a:pt x="79" y="0"/>
                    <a:pt x="40" y="0"/>
                    <a:pt x="1" y="0"/>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1765;p52"/>
            <p:cNvSpPr/>
            <p:nvPr/>
          </p:nvSpPr>
          <p:spPr>
            <a:xfrm>
              <a:off x="3365750" y="4705475"/>
              <a:ext cx="116125" cy="10750"/>
            </a:xfrm>
            <a:custGeom>
              <a:avLst/>
              <a:gdLst/>
              <a:ahLst/>
              <a:cxnLst/>
              <a:rect l="l" t="t" r="r" b="b"/>
              <a:pathLst>
                <a:path w="4645" h="430" extrusionOk="0">
                  <a:moveTo>
                    <a:pt x="1" y="0"/>
                  </a:moveTo>
                  <a:cubicBezTo>
                    <a:pt x="209" y="91"/>
                    <a:pt x="430" y="170"/>
                    <a:pt x="664" y="209"/>
                  </a:cubicBezTo>
                  <a:cubicBezTo>
                    <a:pt x="1211" y="339"/>
                    <a:pt x="1770" y="417"/>
                    <a:pt x="2329" y="430"/>
                  </a:cubicBezTo>
                  <a:cubicBezTo>
                    <a:pt x="2628" y="430"/>
                    <a:pt x="2941" y="417"/>
                    <a:pt x="3253" y="378"/>
                  </a:cubicBezTo>
                  <a:cubicBezTo>
                    <a:pt x="3500" y="352"/>
                    <a:pt x="3747" y="313"/>
                    <a:pt x="3994" y="248"/>
                  </a:cubicBezTo>
                  <a:cubicBezTo>
                    <a:pt x="4215" y="209"/>
                    <a:pt x="4437" y="131"/>
                    <a:pt x="4645" y="26"/>
                  </a:cubicBezTo>
                  <a:cubicBezTo>
                    <a:pt x="4645" y="23"/>
                    <a:pt x="4640" y="21"/>
                    <a:pt x="4631" y="21"/>
                  </a:cubicBezTo>
                  <a:cubicBezTo>
                    <a:pt x="4572" y="21"/>
                    <a:pt x="4329" y="89"/>
                    <a:pt x="3968" y="157"/>
                  </a:cubicBezTo>
                  <a:cubicBezTo>
                    <a:pt x="3760" y="196"/>
                    <a:pt x="3513" y="235"/>
                    <a:pt x="3240" y="261"/>
                  </a:cubicBezTo>
                  <a:cubicBezTo>
                    <a:pt x="2928" y="287"/>
                    <a:pt x="2628" y="300"/>
                    <a:pt x="2329" y="300"/>
                  </a:cubicBezTo>
                  <a:cubicBezTo>
                    <a:pt x="1770" y="287"/>
                    <a:pt x="1224" y="222"/>
                    <a:pt x="677" y="117"/>
                  </a:cubicBezTo>
                  <a:cubicBezTo>
                    <a:pt x="456" y="65"/>
                    <a:pt x="235" y="26"/>
                    <a:pt x="1"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1766;p52"/>
            <p:cNvSpPr/>
            <p:nvPr/>
          </p:nvSpPr>
          <p:spPr>
            <a:xfrm>
              <a:off x="3473075" y="4448200"/>
              <a:ext cx="184750" cy="62175"/>
            </a:xfrm>
            <a:custGeom>
              <a:avLst/>
              <a:gdLst/>
              <a:ahLst/>
              <a:cxnLst/>
              <a:rect l="l" t="t" r="r" b="b"/>
              <a:pathLst>
                <a:path w="7390" h="2487" extrusionOk="0">
                  <a:moveTo>
                    <a:pt x="6883" y="1"/>
                  </a:moveTo>
                  <a:cubicBezTo>
                    <a:pt x="6778" y="1"/>
                    <a:pt x="6674" y="5"/>
                    <a:pt x="6570" y="15"/>
                  </a:cubicBezTo>
                  <a:cubicBezTo>
                    <a:pt x="6036" y="991"/>
                    <a:pt x="5048" y="1732"/>
                    <a:pt x="3929" y="1849"/>
                  </a:cubicBezTo>
                  <a:cubicBezTo>
                    <a:pt x="3821" y="1861"/>
                    <a:pt x="3712" y="1867"/>
                    <a:pt x="3604" y="1867"/>
                  </a:cubicBezTo>
                  <a:cubicBezTo>
                    <a:pt x="2427" y="1867"/>
                    <a:pt x="1283" y="1172"/>
                    <a:pt x="664" y="171"/>
                  </a:cubicBezTo>
                  <a:cubicBezTo>
                    <a:pt x="443" y="223"/>
                    <a:pt x="222" y="288"/>
                    <a:pt x="0" y="366"/>
                  </a:cubicBezTo>
                  <a:cubicBezTo>
                    <a:pt x="417" y="1251"/>
                    <a:pt x="1275" y="1927"/>
                    <a:pt x="2225" y="2239"/>
                  </a:cubicBezTo>
                  <a:cubicBezTo>
                    <a:pt x="2696" y="2404"/>
                    <a:pt x="3187" y="2487"/>
                    <a:pt x="3678" y="2487"/>
                  </a:cubicBezTo>
                  <a:cubicBezTo>
                    <a:pt x="4311" y="2487"/>
                    <a:pt x="4943" y="2349"/>
                    <a:pt x="5529" y="2070"/>
                  </a:cubicBezTo>
                  <a:cubicBezTo>
                    <a:pt x="6388" y="1654"/>
                    <a:pt x="7051" y="912"/>
                    <a:pt x="7389" y="28"/>
                  </a:cubicBezTo>
                  <a:cubicBezTo>
                    <a:pt x="7220" y="12"/>
                    <a:pt x="7051" y="1"/>
                    <a:pt x="6883" y="1"/>
                  </a:cubicBezTo>
                  <a:close/>
                </a:path>
              </a:pathLst>
            </a:custGeom>
            <a:solidFill>
              <a:srgbClr val="BF6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1767;p52"/>
            <p:cNvSpPr/>
            <p:nvPr/>
          </p:nvSpPr>
          <p:spPr>
            <a:xfrm>
              <a:off x="3427550" y="4085025"/>
              <a:ext cx="263425" cy="199850"/>
            </a:xfrm>
            <a:custGeom>
              <a:avLst/>
              <a:gdLst/>
              <a:ahLst/>
              <a:cxnLst/>
              <a:rect l="l" t="t" r="r" b="b"/>
              <a:pathLst>
                <a:path w="10537" h="7994" extrusionOk="0">
                  <a:moveTo>
                    <a:pt x="8678" y="0"/>
                  </a:moveTo>
                  <a:cubicBezTo>
                    <a:pt x="8397" y="0"/>
                    <a:pt x="8112" y="45"/>
                    <a:pt x="7792" y="90"/>
                  </a:cubicBezTo>
                  <a:cubicBezTo>
                    <a:pt x="7613" y="115"/>
                    <a:pt x="7433" y="124"/>
                    <a:pt x="7255" y="124"/>
                  </a:cubicBezTo>
                  <a:cubicBezTo>
                    <a:pt x="6828" y="124"/>
                    <a:pt x="6403" y="73"/>
                    <a:pt x="5976" y="73"/>
                  </a:cubicBezTo>
                  <a:cubicBezTo>
                    <a:pt x="5754" y="73"/>
                    <a:pt x="5531" y="87"/>
                    <a:pt x="5308" y="129"/>
                  </a:cubicBezTo>
                  <a:cubicBezTo>
                    <a:pt x="4436" y="272"/>
                    <a:pt x="3643" y="701"/>
                    <a:pt x="3044" y="1365"/>
                  </a:cubicBezTo>
                  <a:cubicBezTo>
                    <a:pt x="2849" y="1638"/>
                    <a:pt x="2563" y="1846"/>
                    <a:pt x="2238" y="1950"/>
                  </a:cubicBezTo>
                  <a:cubicBezTo>
                    <a:pt x="1158" y="2522"/>
                    <a:pt x="482" y="3641"/>
                    <a:pt x="495" y="4864"/>
                  </a:cubicBezTo>
                  <a:cubicBezTo>
                    <a:pt x="508" y="5072"/>
                    <a:pt x="508" y="5267"/>
                    <a:pt x="482" y="5462"/>
                  </a:cubicBezTo>
                  <a:cubicBezTo>
                    <a:pt x="417" y="5683"/>
                    <a:pt x="339" y="5878"/>
                    <a:pt x="234" y="6087"/>
                  </a:cubicBezTo>
                  <a:cubicBezTo>
                    <a:pt x="0" y="6711"/>
                    <a:pt x="195" y="7869"/>
                    <a:pt x="950" y="7973"/>
                  </a:cubicBezTo>
                  <a:cubicBezTo>
                    <a:pt x="1056" y="7987"/>
                    <a:pt x="1162" y="7994"/>
                    <a:pt x="1268" y="7994"/>
                  </a:cubicBezTo>
                  <a:cubicBezTo>
                    <a:pt x="2325" y="7994"/>
                    <a:pt x="3364" y="7303"/>
                    <a:pt x="3565" y="6204"/>
                  </a:cubicBezTo>
                  <a:lnTo>
                    <a:pt x="3565" y="6204"/>
                  </a:lnTo>
                  <a:cubicBezTo>
                    <a:pt x="3562" y="6219"/>
                    <a:pt x="3600" y="6225"/>
                    <a:pt x="3664" y="6225"/>
                  </a:cubicBezTo>
                  <a:cubicBezTo>
                    <a:pt x="3924" y="6225"/>
                    <a:pt x="4608" y="6120"/>
                    <a:pt x="4670" y="6100"/>
                  </a:cubicBezTo>
                  <a:cubicBezTo>
                    <a:pt x="5061" y="5982"/>
                    <a:pt x="5412" y="5787"/>
                    <a:pt x="5724" y="5540"/>
                  </a:cubicBezTo>
                  <a:cubicBezTo>
                    <a:pt x="6387" y="4994"/>
                    <a:pt x="6700" y="4291"/>
                    <a:pt x="6843" y="3459"/>
                  </a:cubicBezTo>
                  <a:cubicBezTo>
                    <a:pt x="6848" y="3459"/>
                    <a:pt x="6853" y="3459"/>
                    <a:pt x="6858" y="3459"/>
                  </a:cubicBezTo>
                  <a:cubicBezTo>
                    <a:pt x="7118" y="3459"/>
                    <a:pt x="7310" y="3771"/>
                    <a:pt x="7618" y="3771"/>
                  </a:cubicBezTo>
                  <a:cubicBezTo>
                    <a:pt x="7624" y="3771"/>
                    <a:pt x="7630" y="3771"/>
                    <a:pt x="7636" y="3771"/>
                  </a:cubicBezTo>
                  <a:cubicBezTo>
                    <a:pt x="7935" y="3771"/>
                    <a:pt x="8209" y="3589"/>
                    <a:pt x="8352" y="3316"/>
                  </a:cubicBezTo>
                  <a:cubicBezTo>
                    <a:pt x="8664" y="3578"/>
                    <a:pt x="9063" y="3715"/>
                    <a:pt x="9462" y="3715"/>
                  </a:cubicBezTo>
                  <a:cubicBezTo>
                    <a:pt x="9578" y="3715"/>
                    <a:pt x="9694" y="3703"/>
                    <a:pt x="9809" y="3680"/>
                  </a:cubicBezTo>
                  <a:cubicBezTo>
                    <a:pt x="10082" y="3628"/>
                    <a:pt x="10316" y="3459"/>
                    <a:pt x="10459" y="3225"/>
                  </a:cubicBezTo>
                  <a:cubicBezTo>
                    <a:pt x="10537" y="3004"/>
                    <a:pt x="10537" y="2756"/>
                    <a:pt x="10433" y="2548"/>
                  </a:cubicBezTo>
                  <a:cubicBezTo>
                    <a:pt x="10317" y="2342"/>
                    <a:pt x="10188" y="2162"/>
                    <a:pt x="10034" y="1994"/>
                  </a:cubicBezTo>
                  <a:lnTo>
                    <a:pt x="10034" y="1994"/>
                  </a:lnTo>
                  <a:cubicBezTo>
                    <a:pt x="10046" y="2006"/>
                    <a:pt x="10059" y="2012"/>
                    <a:pt x="10073" y="2012"/>
                  </a:cubicBezTo>
                  <a:cubicBezTo>
                    <a:pt x="10233" y="2012"/>
                    <a:pt x="10470" y="1198"/>
                    <a:pt x="10446" y="1091"/>
                  </a:cubicBezTo>
                  <a:cubicBezTo>
                    <a:pt x="10355" y="636"/>
                    <a:pt x="9952" y="376"/>
                    <a:pt x="9574" y="194"/>
                  </a:cubicBezTo>
                  <a:cubicBezTo>
                    <a:pt x="9257" y="48"/>
                    <a:pt x="8969" y="0"/>
                    <a:pt x="8678"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1768;p52"/>
            <p:cNvSpPr/>
            <p:nvPr/>
          </p:nvSpPr>
          <p:spPr>
            <a:xfrm>
              <a:off x="3485100" y="3689475"/>
              <a:ext cx="643950" cy="460450"/>
            </a:xfrm>
            <a:custGeom>
              <a:avLst/>
              <a:gdLst/>
              <a:ahLst/>
              <a:cxnLst/>
              <a:rect l="l" t="t" r="r" b="b"/>
              <a:pathLst>
                <a:path w="25758" h="18418" extrusionOk="0">
                  <a:moveTo>
                    <a:pt x="17917" y="0"/>
                  </a:moveTo>
                  <a:cubicBezTo>
                    <a:pt x="17571" y="0"/>
                    <a:pt x="17226" y="3"/>
                    <a:pt x="16885" y="3"/>
                  </a:cubicBezTo>
                  <a:cubicBezTo>
                    <a:pt x="16816" y="2"/>
                    <a:pt x="16746" y="2"/>
                    <a:pt x="16676" y="2"/>
                  </a:cubicBezTo>
                  <a:cubicBezTo>
                    <a:pt x="14691" y="2"/>
                    <a:pt x="12706" y="178"/>
                    <a:pt x="10733" y="354"/>
                  </a:cubicBezTo>
                  <a:cubicBezTo>
                    <a:pt x="7689" y="627"/>
                    <a:pt x="4515" y="952"/>
                    <a:pt x="1913" y="2578"/>
                  </a:cubicBezTo>
                  <a:cubicBezTo>
                    <a:pt x="222" y="3632"/>
                    <a:pt x="1" y="5076"/>
                    <a:pt x="79" y="6962"/>
                  </a:cubicBezTo>
                  <a:cubicBezTo>
                    <a:pt x="144" y="8705"/>
                    <a:pt x="365" y="10422"/>
                    <a:pt x="742" y="12126"/>
                  </a:cubicBezTo>
                  <a:cubicBezTo>
                    <a:pt x="1028" y="13440"/>
                    <a:pt x="1523" y="14858"/>
                    <a:pt x="2602" y="15743"/>
                  </a:cubicBezTo>
                  <a:cubicBezTo>
                    <a:pt x="4020" y="16900"/>
                    <a:pt x="5946" y="16640"/>
                    <a:pt x="7637" y="16718"/>
                  </a:cubicBezTo>
                  <a:cubicBezTo>
                    <a:pt x="7891" y="16730"/>
                    <a:pt x="8147" y="16736"/>
                    <a:pt x="8403" y="16736"/>
                  </a:cubicBezTo>
                  <a:cubicBezTo>
                    <a:pt x="9809" y="16736"/>
                    <a:pt x="11234" y="16569"/>
                    <a:pt x="12632" y="16393"/>
                  </a:cubicBezTo>
                  <a:lnTo>
                    <a:pt x="13894" y="18240"/>
                  </a:lnTo>
                  <a:cubicBezTo>
                    <a:pt x="13950" y="18319"/>
                    <a:pt x="14025" y="18417"/>
                    <a:pt x="14121" y="18417"/>
                  </a:cubicBezTo>
                  <a:cubicBezTo>
                    <a:pt x="14135" y="18417"/>
                    <a:pt x="14151" y="18415"/>
                    <a:pt x="14167" y="18409"/>
                  </a:cubicBezTo>
                  <a:cubicBezTo>
                    <a:pt x="14414" y="17668"/>
                    <a:pt x="14622" y="16913"/>
                    <a:pt x="14791" y="16146"/>
                  </a:cubicBezTo>
                  <a:cubicBezTo>
                    <a:pt x="16924" y="15912"/>
                    <a:pt x="19032" y="15534"/>
                    <a:pt x="21113" y="15014"/>
                  </a:cubicBezTo>
                  <a:cubicBezTo>
                    <a:pt x="22102" y="14754"/>
                    <a:pt x="23090" y="14468"/>
                    <a:pt x="23949" y="13921"/>
                  </a:cubicBezTo>
                  <a:cubicBezTo>
                    <a:pt x="24300" y="13713"/>
                    <a:pt x="24599" y="13453"/>
                    <a:pt x="24847" y="13141"/>
                  </a:cubicBezTo>
                  <a:cubicBezTo>
                    <a:pt x="25133" y="12738"/>
                    <a:pt x="25341" y="12282"/>
                    <a:pt x="25458" y="11814"/>
                  </a:cubicBezTo>
                  <a:cubicBezTo>
                    <a:pt x="25757" y="10760"/>
                    <a:pt x="25562" y="9499"/>
                    <a:pt x="25510" y="8419"/>
                  </a:cubicBezTo>
                  <a:cubicBezTo>
                    <a:pt x="25419" y="7027"/>
                    <a:pt x="25224" y="5648"/>
                    <a:pt x="24899" y="4282"/>
                  </a:cubicBezTo>
                  <a:cubicBezTo>
                    <a:pt x="24547" y="2773"/>
                    <a:pt x="23663" y="978"/>
                    <a:pt x="22037" y="458"/>
                  </a:cubicBezTo>
                  <a:cubicBezTo>
                    <a:pt x="20715" y="42"/>
                    <a:pt x="19302" y="0"/>
                    <a:pt x="179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1769;p52"/>
            <p:cNvSpPr/>
            <p:nvPr/>
          </p:nvSpPr>
          <p:spPr>
            <a:xfrm>
              <a:off x="3943000" y="4575250"/>
              <a:ext cx="161000" cy="121250"/>
            </a:xfrm>
            <a:custGeom>
              <a:avLst/>
              <a:gdLst/>
              <a:ahLst/>
              <a:cxnLst/>
              <a:rect l="l" t="t" r="r" b="b"/>
              <a:pathLst>
                <a:path w="6440" h="4850" extrusionOk="0">
                  <a:moveTo>
                    <a:pt x="5058" y="0"/>
                  </a:moveTo>
                  <a:cubicBezTo>
                    <a:pt x="4706" y="0"/>
                    <a:pt x="4334" y="113"/>
                    <a:pt x="4007" y="344"/>
                  </a:cubicBezTo>
                  <a:cubicBezTo>
                    <a:pt x="3591" y="657"/>
                    <a:pt x="3213" y="1034"/>
                    <a:pt x="2901" y="1450"/>
                  </a:cubicBezTo>
                  <a:cubicBezTo>
                    <a:pt x="2604" y="724"/>
                    <a:pt x="1964" y="110"/>
                    <a:pt x="1199" y="110"/>
                  </a:cubicBezTo>
                  <a:cubicBezTo>
                    <a:pt x="1059" y="110"/>
                    <a:pt x="915" y="131"/>
                    <a:pt x="768" y="175"/>
                  </a:cubicBezTo>
                  <a:cubicBezTo>
                    <a:pt x="612" y="214"/>
                    <a:pt x="482" y="279"/>
                    <a:pt x="365" y="370"/>
                  </a:cubicBezTo>
                  <a:cubicBezTo>
                    <a:pt x="117" y="591"/>
                    <a:pt x="0" y="917"/>
                    <a:pt x="39" y="1242"/>
                  </a:cubicBezTo>
                  <a:cubicBezTo>
                    <a:pt x="78" y="1567"/>
                    <a:pt x="182" y="1866"/>
                    <a:pt x="339" y="2152"/>
                  </a:cubicBezTo>
                  <a:cubicBezTo>
                    <a:pt x="716" y="2907"/>
                    <a:pt x="1223" y="3609"/>
                    <a:pt x="1835" y="4208"/>
                  </a:cubicBezTo>
                  <a:cubicBezTo>
                    <a:pt x="2095" y="4494"/>
                    <a:pt x="2433" y="4715"/>
                    <a:pt x="2810" y="4819"/>
                  </a:cubicBezTo>
                  <a:cubicBezTo>
                    <a:pt x="2904" y="4840"/>
                    <a:pt x="2997" y="4850"/>
                    <a:pt x="3089" y="4850"/>
                  </a:cubicBezTo>
                  <a:cubicBezTo>
                    <a:pt x="3737" y="4850"/>
                    <a:pt x="4340" y="4364"/>
                    <a:pt x="4852" y="3909"/>
                  </a:cubicBezTo>
                  <a:cubicBezTo>
                    <a:pt x="5555" y="3258"/>
                    <a:pt x="6296" y="2530"/>
                    <a:pt x="6400" y="1580"/>
                  </a:cubicBezTo>
                  <a:cubicBezTo>
                    <a:pt x="6439" y="1333"/>
                    <a:pt x="6413" y="1073"/>
                    <a:pt x="6322" y="826"/>
                  </a:cubicBezTo>
                  <a:cubicBezTo>
                    <a:pt x="6123" y="283"/>
                    <a:pt x="5616" y="0"/>
                    <a:pt x="5058"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1770;p52"/>
            <p:cNvSpPr/>
            <p:nvPr/>
          </p:nvSpPr>
          <p:spPr>
            <a:xfrm>
              <a:off x="3948850" y="4733125"/>
              <a:ext cx="155150" cy="113425"/>
            </a:xfrm>
            <a:custGeom>
              <a:avLst/>
              <a:gdLst/>
              <a:ahLst/>
              <a:cxnLst/>
              <a:rect l="l" t="t" r="r" b="b"/>
              <a:pathLst>
                <a:path w="6206" h="4537" extrusionOk="0">
                  <a:moveTo>
                    <a:pt x="6205" y="0"/>
                  </a:moveTo>
                  <a:cubicBezTo>
                    <a:pt x="6062" y="130"/>
                    <a:pt x="5568" y="169"/>
                    <a:pt x="5373" y="234"/>
                  </a:cubicBezTo>
                  <a:lnTo>
                    <a:pt x="4397" y="612"/>
                  </a:lnTo>
                  <a:cubicBezTo>
                    <a:pt x="4077" y="749"/>
                    <a:pt x="3737" y="815"/>
                    <a:pt x="3400" y="815"/>
                  </a:cubicBezTo>
                  <a:cubicBezTo>
                    <a:pt x="3259" y="815"/>
                    <a:pt x="3118" y="804"/>
                    <a:pt x="2979" y="781"/>
                  </a:cubicBezTo>
                  <a:cubicBezTo>
                    <a:pt x="2420" y="690"/>
                    <a:pt x="1887" y="572"/>
                    <a:pt x="1353" y="390"/>
                  </a:cubicBezTo>
                  <a:cubicBezTo>
                    <a:pt x="1284" y="356"/>
                    <a:pt x="1209" y="338"/>
                    <a:pt x="1132" y="338"/>
                  </a:cubicBezTo>
                  <a:cubicBezTo>
                    <a:pt x="1093" y="338"/>
                    <a:pt x="1054" y="343"/>
                    <a:pt x="1015" y="351"/>
                  </a:cubicBezTo>
                  <a:cubicBezTo>
                    <a:pt x="885" y="377"/>
                    <a:pt x="820" y="494"/>
                    <a:pt x="859" y="612"/>
                  </a:cubicBezTo>
                  <a:cubicBezTo>
                    <a:pt x="898" y="664"/>
                    <a:pt x="937" y="703"/>
                    <a:pt x="1002" y="729"/>
                  </a:cubicBezTo>
                  <a:cubicBezTo>
                    <a:pt x="1431" y="950"/>
                    <a:pt x="1874" y="1145"/>
                    <a:pt x="2329" y="1314"/>
                  </a:cubicBezTo>
                  <a:lnTo>
                    <a:pt x="326" y="1834"/>
                  </a:lnTo>
                  <a:cubicBezTo>
                    <a:pt x="183" y="1860"/>
                    <a:pt x="1" y="1964"/>
                    <a:pt x="53" y="2107"/>
                  </a:cubicBezTo>
                  <a:cubicBezTo>
                    <a:pt x="85" y="2184"/>
                    <a:pt x="183" y="2215"/>
                    <a:pt x="283" y="2215"/>
                  </a:cubicBezTo>
                  <a:cubicBezTo>
                    <a:pt x="301" y="2215"/>
                    <a:pt x="320" y="2214"/>
                    <a:pt x="339" y="2212"/>
                  </a:cubicBezTo>
                  <a:cubicBezTo>
                    <a:pt x="989" y="2186"/>
                    <a:pt x="1653" y="2081"/>
                    <a:pt x="2290" y="1899"/>
                  </a:cubicBezTo>
                  <a:lnTo>
                    <a:pt x="2290" y="1899"/>
                  </a:lnTo>
                  <a:cubicBezTo>
                    <a:pt x="1887" y="2107"/>
                    <a:pt x="1431" y="2225"/>
                    <a:pt x="1002" y="2394"/>
                  </a:cubicBezTo>
                  <a:cubicBezTo>
                    <a:pt x="703" y="2498"/>
                    <a:pt x="417" y="2667"/>
                    <a:pt x="196" y="2888"/>
                  </a:cubicBezTo>
                  <a:cubicBezTo>
                    <a:pt x="144" y="2927"/>
                    <a:pt x="118" y="2979"/>
                    <a:pt x="92" y="3031"/>
                  </a:cubicBezTo>
                  <a:cubicBezTo>
                    <a:pt x="66" y="3083"/>
                    <a:pt x="79" y="3148"/>
                    <a:pt x="118" y="3187"/>
                  </a:cubicBezTo>
                  <a:cubicBezTo>
                    <a:pt x="146" y="3229"/>
                    <a:pt x="192" y="3241"/>
                    <a:pt x="244" y="3241"/>
                  </a:cubicBezTo>
                  <a:cubicBezTo>
                    <a:pt x="288" y="3241"/>
                    <a:pt x="336" y="3232"/>
                    <a:pt x="378" y="3226"/>
                  </a:cubicBezTo>
                  <a:cubicBezTo>
                    <a:pt x="1054" y="3044"/>
                    <a:pt x="1718" y="2797"/>
                    <a:pt x="2394" y="2589"/>
                  </a:cubicBezTo>
                  <a:lnTo>
                    <a:pt x="2394" y="2589"/>
                  </a:lnTo>
                  <a:lnTo>
                    <a:pt x="1536" y="3096"/>
                  </a:lnTo>
                  <a:cubicBezTo>
                    <a:pt x="1288" y="3213"/>
                    <a:pt x="1067" y="3382"/>
                    <a:pt x="898" y="3577"/>
                  </a:cubicBezTo>
                  <a:cubicBezTo>
                    <a:pt x="820" y="3668"/>
                    <a:pt x="781" y="3812"/>
                    <a:pt x="872" y="3877"/>
                  </a:cubicBezTo>
                  <a:cubicBezTo>
                    <a:pt x="911" y="3903"/>
                    <a:pt x="950" y="3903"/>
                    <a:pt x="989" y="3903"/>
                  </a:cubicBezTo>
                  <a:cubicBezTo>
                    <a:pt x="1249" y="3890"/>
                    <a:pt x="1496" y="3799"/>
                    <a:pt x="1731" y="3668"/>
                  </a:cubicBezTo>
                  <a:cubicBezTo>
                    <a:pt x="2082" y="3499"/>
                    <a:pt x="2420" y="3291"/>
                    <a:pt x="2745" y="3070"/>
                  </a:cubicBezTo>
                  <a:lnTo>
                    <a:pt x="2745" y="3070"/>
                  </a:lnTo>
                  <a:cubicBezTo>
                    <a:pt x="2459" y="3434"/>
                    <a:pt x="2160" y="3799"/>
                    <a:pt x="1874" y="4176"/>
                  </a:cubicBezTo>
                  <a:cubicBezTo>
                    <a:pt x="1822" y="4267"/>
                    <a:pt x="1757" y="4384"/>
                    <a:pt x="1809" y="4462"/>
                  </a:cubicBezTo>
                  <a:cubicBezTo>
                    <a:pt x="1838" y="4514"/>
                    <a:pt x="1902" y="4536"/>
                    <a:pt x="1968" y="4536"/>
                  </a:cubicBezTo>
                  <a:cubicBezTo>
                    <a:pt x="2017" y="4536"/>
                    <a:pt x="2069" y="4523"/>
                    <a:pt x="2108" y="4501"/>
                  </a:cubicBezTo>
                  <a:cubicBezTo>
                    <a:pt x="2394" y="4384"/>
                    <a:pt x="2589" y="4137"/>
                    <a:pt x="2849" y="3981"/>
                  </a:cubicBezTo>
                  <a:cubicBezTo>
                    <a:pt x="3253" y="3720"/>
                    <a:pt x="3786" y="3694"/>
                    <a:pt x="4241" y="3577"/>
                  </a:cubicBezTo>
                  <a:cubicBezTo>
                    <a:pt x="4540" y="3538"/>
                    <a:pt x="4853" y="3525"/>
                    <a:pt x="5152" y="3525"/>
                  </a:cubicBezTo>
                  <a:lnTo>
                    <a:pt x="6101" y="3473"/>
                  </a:lnTo>
                  <a:lnTo>
                    <a:pt x="6205" y="0"/>
                  </a:ln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1771;p52"/>
            <p:cNvSpPr/>
            <p:nvPr/>
          </p:nvSpPr>
          <p:spPr>
            <a:xfrm>
              <a:off x="3563150" y="4731175"/>
              <a:ext cx="167275" cy="116125"/>
            </a:xfrm>
            <a:custGeom>
              <a:avLst/>
              <a:gdLst/>
              <a:ahLst/>
              <a:cxnLst/>
              <a:rect l="l" t="t" r="r" b="b"/>
              <a:pathLst>
                <a:path w="6691" h="4645" extrusionOk="0">
                  <a:moveTo>
                    <a:pt x="4108" y="1"/>
                  </a:moveTo>
                  <a:cubicBezTo>
                    <a:pt x="4017" y="1"/>
                    <a:pt x="3906" y="63"/>
                    <a:pt x="3838" y="130"/>
                  </a:cubicBezTo>
                  <a:cubicBezTo>
                    <a:pt x="3565" y="403"/>
                    <a:pt x="3357" y="716"/>
                    <a:pt x="3071" y="976"/>
                  </a:cubicBezTo>
                  <a:cubicBezTo>
                    <a:pt x="2811" y="1197"/>
                    <a:pt x="2472" y="1340"/>
                    <a:pt x="2134" y="1366"/>
                  </a:cubicBezTo>
                  <a:cubicBezTo>
                    <a:pt x="1796" y="1418"/>
                    <a:pt x="1458" y="1444"/>
                    <a:pt x="1119" y="1444"/>
                  </a:cubicBezTo>
                  <a:cubicBezTo>
                    <a:pt x="1028" y="1441"/>
                    <a:pt x="937" y="1439"/>
                    <a:pt x="844" y="1439"/>
                  </a:cubicBezTo>
                  <a:cubicBezTo>
                    <a:pt x="567" y="1439"/>
                    <a:pt x="284" y="1454"/>
                    <a:pt x="1" y="1483"/>
                  </a:cubicBezTo>
                  <a:lnTo>
                    <a:pt x="1822" y="4644"/>
                  </a:lnTo>
                  <a:cubicBezTo>
                    <a:pt x="2238" y="4618"/>
                    <a:pt x="2654" y="4553"/>
                    <a:pt x="3045" y="4449"/>
                  </a:cubicBezTo>
                  <a:cubicBezTo>
                    <a:pt x="3227" y="4410"/>
                    <a:pt x="3422" y="4358"/>
                    <a:pt x="3591" y="4306"/>
                  </a:cubicBezTo>
                  <a:cubicBezTo>
                    <a:pt x="3760" y="4215"/>
                    <a:pt x="3929" y="4124"/>
                    <a:pt x="4098" y="4020"/>
                  </a:cubicBezTo>
                  <a:cubicBezTo>
                    <a:pt x="4424" y="3851"/>
                    <a:pt x="4762" y="3720"/>
                    <a:pt x="5126" y="3629"/>
                  </a:cubicBezTo>
                  <a:cubicBezTo>
                    <a:pt x="5321" y="3590"/>
                    <a:pt x="5529" y="3590"/>
                    <a:pt x="5724" y="3538"/>
                  </a:cubicBezTo>
                  <a:cubicBezTo>
                    <a:pt x="5789" y="3525"/>
                    <a:pt x="5867" y="3486"/>
                    <a:pt x="5867" y="3408"/>
                  </a:cubicBezTo>
                  <a:cubicBezTo>
                    <a:pt x="5867" y="3356"/>
                    <a:pt x="5828" y="3317"/>
                    <a:pt x="5789" y="3304"/>
                  </a:cubicBezTo>
                  <a:cubicBezTo>
                    <a:pt x="5685" y="3252"/>
                    <a:pt x="5581" y="3226"/>
                    <a:pt x="5464" y="3226"/>
                  </a:cubicBezTo>
                  <a:cubicBezTo>
                    <a:pt x="5207" y="3207"/>
                    <a:pt x="4957" y="3195"/>
                    <a:pt x="4704" y="3195"/>
                  </a:cubicBezTo>
                  <a:cubicBezTo>
                    <a:pt x="4611" y="3195"/>
                    <a:pt x="4518" y="3197"/>
                    <a:pt x="4424" y="3200"/>
                  </a:cubicBezTo>
                  <a:cubicBezTo>
                    <a:pt x="5048" y="3044"/>
                    <a:pt x="5685" y="2914"/>
                    <a:pt x="6323" y="2810"/>
                  </a:cubicBezTo>
                  <a:cubicBezTo>
                    <a:pt x="6427" y="2797"/>
                    <a:pt x="6531" y="2771"/>
                    <a:pt x="6557" y="2667"/>
                  </a:cubicBezTo>
                  <a:cubicBezTo>
                    <a:pt x="6557" y="2615"/>
                    <a:pt x="6531" y="2550"/>
                    <a:pt x="6479" y="2511"/>
                  </a:cubicBezTo>
                  <a:cubicBezTo>
                    <a:pt x="6377" y="2409"/>
                    <a:pt x="6236" y="2386"/>
                    <a:pt x="6088" y="2386"/>
                  </a:cubicBezTo>
                  <a:cubicBezTo>
                    <a:pt x="6028" y="2386"/>
                    <a:pt x="5967" y="2390"/>
                    <a:pt x="5906" y="2394"/>
                  </a:cubicBezTo>
                  <a:lnTo>
                    <a:pt x="4137" y="2563"/>
                  </a:lnTo>
                  <a:cubicBezTo>
                    <a:pt x="4346" y="2537"/>
                    <a:pt x="4554" y="2472"/>
                    <a:pt x="4762" y="2394"/>
                  </a:cubicBezTo>
                  <a:lnTo>
                    <a:pt x="5438" y="2224"/>
                  </a:lnTo>
                  <a:cubicBezTo>
                    <a:pt x="5737" y="2146"/>
                    <a:pt x="6050" y="2120"/>
                    <a:pt x="6336" y="1977"/>
                  </a:cubicBezTo>
                  <a:cubicBezTo>
                    <a:pt x="6453" y="1912"/>
                    <a:pt x="6648" y="1795"/>
                    <a:pt x="6674" y="1652"/>
                  </a:cubicBezTo>
                  <a:cubicBezTo>
                    <a:pt x="6691" y="1536"/>
                    <a:pt x="6607" y="1515"/>
                    <a:pt x="6511" y="1515"/>
                  </a:cubicBezTo>
                  <a:cubicBezTo>
                    <a:pt x="6455" y="1515"/>
                    <a:pt x="6396" y="1522"/>
                    <a:pt x="6349" y="1522"/>
                  </a:cubicBezTo>
                  <a:cubicBezTo>
                    <a:pt x="5503" y="1574"/>
                    <a:pt x="4658" y="1730"/>
                    <a:pt x="3838" y="2003"/>
                  </a:cubicBezTo>
                  <a:cubicBezTo>
                    <a:pt x="4072" y="1925"/>
                    <a:pt x="6089" y="1132"/>
                    <a:pt x="5906" y="911"/>
                  </a:cubicBezTo>
                  <a:cubicBezTo>
                    <a:pt x="5879" y="880"/>
                    <a:pt x="5828" y="868"/>
                    <a:pt x="5766" y="868"/>
                  </a:cubicBezTo>
                  <a:cubicBezTo>
                    <a:pt x="5620" y="868"/>
                    <a:pt x="5416" y="931"/>
                    <a:pt x="5334" y="950"/>
                  </a:cubicBezTo>
                  <a:cubicBezTo>
                    <a:pt x="5113" y="976"/>
                    <a:pt x="4892" y="1028"/>
                    <a:pt x="4684" y="1093"/>
                  </a:cubicBezTo>
                  <a:cubicBezTo>
                    <a:pt x="4254" y="1210"/>
                    <a:pt x="3838" y="1379"/>
                    <a:pt x="3435" y="1587"/>
                  </a:cubicBezTo>
                  <a:cubicBezTo>
                    <a:pt x="3734" y="1184"/>
                    <a:pt x="3994" y="755"/>
                    <a:pt x="4202" y="312"/>
                  </a:cubicBezTo>
                  <a:cubicBezTo>
                    <a:pt x="4254" y="234"/>
                    <a:pt x="4254" y="143"/>
                    <a:pt x="4228" y="65"/>
                  </a:cubicBezTo>
                  <a:cubicBezTo>
                    <a:pt x="4201" y="19"/>
                    <a:pt x="4157" y="1"/>
                    <a:pt x="4108" y="1"/>
                  </a:cubicBezTo>
                  <a:close/>
                </a:path>
              </a:pathLst>
            </a:custGeom>
            <a:solidFill>
              <a:srgbClr val="FFA7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1772;p52"/>
            <p:cNvSpPr/>
            <p:nvPr/>
          </p:nvSpPr>
          <p:spPr>
            <a:xfrm>
              <a:off x="3531925" y="3803000"/>
              <a:ext cx="21500" cy="27700"/>
            </a:xfrm>
            <a:custGeom>
              <a:avLst/>
              <a:gdLst/>
              <a:ahLst/>
              <a:cxnLst/>
              <a:rect l="l" t="t" r="r" b="b"/>
              <a:pathLst>
                <a:path w="860" h="1108" extrusionOk="0">
                  <a:moveTo>
                    <a:pt x="369" y="1"/>
                  </a:moveTo>
                  <a:cubicBezTo>
                    <a:pt x="368" y="1"/>
                    <a:pt x="366" y="1"/>
                    <a:pt x="365" y="2"/>
                  </a:cubicBezTo>
                  <a:cubicBezTo>
                    <a:pt x="313" y="2"/>
                    <a:pt x="300" y="197"/>
                    <a:pt x="313" y="470"/>
                  </a:cubicBezTo>
                  <a:cubicBezTo>
                    <a:pt x="131" y="509"/>
                    <a:pt x="1" y="574"/>
                    <a:pt x="14" y="613"/>
                  </a:cubicBezTo>
                  <a:cubicBezTo>
                    <a:pt x="14" y="648"/>
                    <a:pt x="78" y="665"/>
                    <a:pt x="174" y="665"/>
                  </a:cubicBezTo>
                  <a:cubicBezTo>
                    <a:pt x="222" y="665"/>
                    <a:pt x="278" y="661"/>
                    <a:pt x="339" y="652"/>
                  </a:cubicBezTo>
                  <a:cubicBezTo>
                    <a:pt x="364" y="916"/>
                    <a:pt x="426" y="1108"/>
                    <a:pt x="477" y="1108"/>
                  </a:cubicBezTo>
                  <a:cubicBezTo>
                    <a:pt x="479" y="1108"/>
                    <a:pt x="481" y="1108"/>
                    <a:pt x="482" y="1107"/>
                  </a:cubicBezTo>
                  <a:cubicBezTo>
                    <a:pt x="534" y="1094"/>
                    <a:pt x="547" y="886"/>
                    <a:pt x="521" y="626"/>
                  </a:cubicBezTo>
                  <a:cubicBezTo>
                    <a:pt x="716" y="574"/>
                    <a:pt x="860" y="509"/>
                    <a:pt x="846" y="470"/>
                  </a:cubicBezTo>
                  <a:cubicBezTo>
                    <a:pt x="846" y="435"/>
                    <a:pt x="777" y="418"/>
                    <a:pt x="677" y="418"/>
                  </a:cubicBezTo>
                  <a:cubicBezTo>
                    <a:pt x="627" y="418"/>
                    <a:pt x="569" y="422"/>
                    <a:pt x="508" y="431"/>
                  </a:cubicBezTo>
                  <a:cubicBezTo>
                    <a:pt x="470" y="191"/>
                    <a:pt x="408" y="1"/>
                    <a:pt x="369"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1773;p52"/>
            <p:cNvSpPr/>
            <p:nvPr/>
          </p:nvSpPr>
          <p:spPr>
            <a:xfrm>
              <a:off x="3937150" y="3823200"/>
              <a:ext cx="21475" cy="27675"/>
            </a:xfrm>
            <a:custGeom>
              <a:avLst/>
              <a:gdLst/>
              <a:ahLst/>
              <a:cxnLst/>
              <a:rect l="l" t="t" r="r" b="b"/>
              <a:pathLst>
                <a:path w="859" h="1107" extrusionOk="0">
                  <a:moveTo>
                    <a:pt x="364" y="0"/>
                  </a:moveTo>
                  <a:cubicBezTo>
                    <a:pt x="312" y="0"/>
                    <a:pt x="299" y="208"/>
                    <a:pt x="312" y="468"/>
                  </a:cubicBezTo>
                  <a:cubicBezTo>
                    <a:pt x="130" y="507"/>
                    <a:pt x="0" y="572"/>
                    <a:pt x="13" y="611"/>
                  </a:cubicBezTo>
                  <a:cubicBezTo>
                    <a:pt x="22" y="646"/>
                    <a:pt x="83" y="663"/>
                    <a:pt x="176" y="663"/>
                  </a:cubicBezTo>
                  <a:cubicBezTo>
                    <a:pt x="223" y="663"/>
                    <a:pt x="278" y="659"/>
                    <a:pt x="338" y="650"/>
                  </a:cubicBezTo>
                  <a:cubicBezTo>
                    <a:pt x="376" y="915"/>
                    <a:pt x="438" y="1106"/>
                    <a:pt x="478" y="1106"/>
                  </a:cubicBezTo>
                  <a:cubicBezTo>
                    <a:pt x="479" y="1106"/>
                    <a:pt x="480" y="1106"/>
                    <a:pt x="482" y="1106"/>
                  </a:cubicBezTo>
                  <a:cubicBezTo>
                    <a:pt x="534" y="1106"/>
                    <a:pt x="547" y="898"/>
                    <a:pt x="534" y="624"/>
                  </a:cubicBezTo>
                  <a:cubicBezTo>
                    <a:pt x="729" y="585"/>
                    <a:pt x="859" y="520"/>
                    <a:pt x="859" y="455"/>
                  </a:cubicBezTo>
                  <a:cubicBezTo>
                    <a:pt x="859" y="427"/>
                    <a:pt x="811" y="418"/>
                    <a:pt x="735" y="418"/>
                  </a:cubicBezTo>
                  <a:cubicBezTo>
                    <a:pt x="674" y="418"/>
                    <a:pt x="595" y="423"/>
                    <a:pt x="508" y="429"/>
                  </a:cubicBezTo>
                  <a:cubicBezTo>
                    <a:pt x="469" y="182"/>
                    <a:pt x="416"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1774;p52"/>
            <p:cNvSpPr/>
            <p:nvPr/>
          </p:nvSpPr>
          <p:spPr>
            <a:xfrm>
              <a:off x="3558600" y="3989375"/>
              <a:ext cx="14325" cy="18550"/>
            </a:xfrm>
            <a:custGeom>
              <a:avLst/>
              <a:gdLst/>
              <a:ahLst/>
              <a:cxnLst/>
              <a:rect l="l" t="t" r="r" b="b"/>
              <a:pathLst>
                <a:path w="573" h="742" extrusionOk="0">
                  <a:moveTo>
                    <a:pt x="235" y="0"/>
                  </a:moveTo>
                  <a:cubicBezTo>
                    <a:pt x="209" y="0"/>
                    <a:pt x="196" y="143"/>
                    <a:pt x="209" y="312"/>
                  </a:cubicBezTo>
                  <a:cubicBezTo>
                    <a:pt x="79" y="338"/>
                    <a:pt x="1" y="377"/>
                    <a:pt x="1" y="417"/>
                  </a:cubicBezTo>
                  <a:cubicBezTo>
                    <a:pt x="10" y="436"/>
                    <a:pt x="62" y="448"/>
                    <a:pt x="134" y="448"/>
                  </a:cubicBezTo>
                  <a:cubicBezTo>
                    <a:pt x="161" y="448"/>
                    <a:pt x="190" y="446"/>
                    <a:pt x="222" y="443"/>
                  </a:cubicBezTo>
                  <a:cubicBezTo>
                    <a:pt x="248" y="612"/>
                    <a:pt x="287" y="742"/>
                    <a:pt x="313" y="742"/>
                  </a:cubicBezTo>
                  <a:cubicBezTo>
                    <a:pt x="352" y="729"/>
                    <a:pt x="365" y="599"/>
                    <a:pt x="352" y="417"/>
                  </a:cubicBezTo>
                  <a:cubicBezTo>
                    <a:pt x="469" y="390"/>
                    <a:pt x="573" y="338"/>
                    <a:pt x="560" y="312"/>
                  </a:cubicBezTo>
                  <a:cubicBezTo>
                    <a:pt x="560" y="288"/>
                    <a:pt x="518" y="279"/>
                    <a:pt x="458" y="279"/>
                  </a:cubicBezTo>
                  <a:cubicBezTo>
                    <a:pt x="423" y="279"/>
                    <a:pt x="382" y="282"/>
                    <a:pt x="339" y="286"/>
                  </a:cubicBezTo>
                  <a:cubicBezTo>
                    <a:pt x="313" y="130"/>
                    <a:pt x="274" y="0"/>
                    <a:pt x="235" y="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1775;p52"/>
            <p:cNvSpPr/>
            <p:nvPr/>
          </p:nvSpPr>
          <p:spPr>
            <a:xfrm>
              <a:off x="4068850" y="3821550"/>
              <a:ext cx="14325" cy="18275"/>
            </a:xfrm>
            <a:custGeom>
              <a:avLst/>
              <a:gdLst/>
              <a:ahLst/>
              <a:cxnLst/>
              <a:rect l="l" t="t" r="r" b="b"/>
              <a:pathLst>
                <a:path w="573" h="731" extrusionOk="0">
                  <a:moveTo>
                    <a:pt x="235" y="1"/>
                  </a:moveTo>
                  <a:cubicBezTo>
                    <a:pt x="209" y="1"/>
                    <a:pt x="196" y="131"/>
                    <a:pt x="209" y="313"/>
                  </a:cubicBezTo>
                  <a:cubicBezTo>
                    <a:pt x="92" y="339"/>
                    <a:pt x="1" y="378"/>
                    <a:pt x="1" y="404"/>
                  </a:cubicBezTo>
                  <a:cubicBezTo>
                    <a:pt x="9" y="429"/>
                    <a:pt x="48" y="438"/>
                    <a:pt x="106" y="438"/>
                  </a:cubicBezTo>
                  <a:cubicBezTo>
                    <a:pt x="139" y="438"/>
                    <a:pt x="179" y="435"/>
                    <a:pt x="222" y="430"/>
                  </a:cubicBezTo>
                  <a:cubicBezTo>
                    <a:pt x="247" y="604"/>
                    <a:pt x="283" y="730"/>
                    <a:pt x="309" y="730"/>
                  </a:cubicBezTo>
                  <a:cubicBezTo>
                    <a:pt x="310" y="730"/>
                    <a:pt x="312" y="730"/>
                    <a:pt x="313" y="729"/>
                  </a:cubicBezTo>
                  <a:cubicBezTo>
                    <a:pt x="352" y="729"/>
                    <a:pt x="365" y="586"/>
                    <a:pt x="352" y="404"/>
                  </a:cubicBezTo>
                  <a:cubicBezTo>
                    <a:pt x="469" y="378"/>
                    <a:pt x="573" y="339"/>
                    <a:pt x="560" y="313"/>
                  </a:cubicBezTo>
                  <a:cubicBezTo>
                    <a:pt x="560" y="288"/>
                    <a:pt x="518" y="279"/>
                    <a:pt x="458" y="279"/>
                  </a:cubicBezTo>
                  <a:cubicBezTo>
                    <a:pt x="423" y="279"/>
                    <a:pt x="382" y="282"/>
                    <a:pt x="339" y="287"/>
                  </a:cubicBezTo>
                  <a:cubicBezTo>
                    <a:pt x="313" y="118"/>
                    <a:pt x="274" y="1"/>
                    <a:pt x="2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1776;p52"/>
            <p:cNvSpPr/>
            <p:nvPr/>
          </p:nvSpPr>
          <p:spPr>
            <a:xfrm>
              <a:off x="3634375" y="3745800"/>
              <a:ext cx="14325" cy="18550"/>
            </a:xfrm>
            <a:custGeom>
              <a:avLst/>
              <a:gdLst/>
              <a:ahLst/>
              <a:cxnLst/>
              <a:rect l="l" t="t" r="r" b="b"/>
              <a:pathLst>
                <a:path w="573" h="742" extrusionOk="0">
                  <a:moveTo>
                    <a:pt x="248" y="0"/>
                  </a:moveTo>
                  <a:cubicBezTo>
                    <a:pt x="209" y="0"/>
                    <a:pt x="196" y="143"/>
                    <a:pt x="209" y="312"/>
                  </a:cubicBezTo>
                  <a:cubicBezTo>
                    <a:pt x="92" y="338"/>
                    <a:pt x="1" y="377"/>
                    <a:pt x="14" y="416"/>
                  </a:cubicBezTo>
                  <a:cubicBezTo>
                    <a:pt x="14" y="435"/>
                    <a:pt x="62" y="447"/>
                    <a:pt x="134" y="447"/>
                  </a:cubicBezTo>
                  <a:cubicBezTo>
                    <a:pt x="161" y="447"/>
                    <a:pt x="190" y="446"/>
                    <a:pt x="222" y="442"/>
                  </a:cubicBezTo>
                  <a:cubicBezTo>
                    <a:pt x="248" y="611"/>
                    <a:pt x="287" y="742"/>
                    <a:pt x="326" y="742"/>
                  </a:cubicBezTo>
                  <a:cubicBezTo>
                    <a:pt x="352" y="742"/>
                    <a:pt x="365" y="598"/>
                    <a:pt x="352" y="416"/>
                  </a:cubicBezTo>
                  <a:cubicBezTo>
                    <a:pt x="482" y="390"/>
                    <a:pt x="573" y="338"/>
                    <a:pt x="573" y="312"/>
                  </a:cubicBezTo>
                  <a:cubicBezTo>
                    <a:pt x="563" y="293"/>
                    <a:pt x="512" y="281"/>
                    <a:pt x="434" y="281"/>
                  </a:cubicBezTo>
                  <a:cubicBezTo>
                    <a:pt x="406" y="281"/>
                    <a:pt x="374" y="283"/>
                    <a:pt x="339" y="286"/>
                  </a:cubicBezTo>
                  <a:cubicBezTo>
                    <a:pt x="313" y="130"/>
                    <a:pt x="274"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1777;p52"/>
            <p:cNvSpPr/>
            <p:nvPr/>
          </p:nvSpPr>
          <p:spPr>
            <a:xfrm>
              <a:off x="3614225" y="3839450"/>
              <a:ext cx="20500" cy="23125"/>
            </a:xfrm>
            <a:custGeom>
              <a:avLst/>
              <a:gdLst/>
              <a:ahLst/>
              <a:cxnLst/>
              <a:rect l="l" t="t" r="r" b="b"/>
              <a:pathLst>
                <a:path w="820" h="925" extrusionOk="0">
                  <a:moveTo>
                    <a:pt x="351" y="0"/>
                  </a:moveTo>
                  <a:cubicBezTo>
                    <a:pt x="312" y="0"/>
                    <a:pt x="273" y="144"/>
                    <a:pt x="286" y="326"/>
                  </a:cubicBezTo>
                  <a:cubicBezTo>
                    <a:pt x="117" y="365"/>
                    <a:pt x="0" y="443"/>
                    <a:pt x="13" y="495"/>
                  </a:cubicBezTo>
                  <a:cubicBezTo>
                    <a:pt x="23" y="524"/>
                    <a:pt x="91" y="539"/>
                    <a:pt x="190" y="539"/>
                  </a:cubicBezTo>
                  <a:cubicBezTo>
                    <a:pt x="224" y="539"/>
                    <a:pt x="260" y="537"/>
                    <a:pt x="299" y="534"/>
                  </a:cubicBezTo>
                  <a:cubicBezTo>
                    <a:pt x="325" y="755"/>
                    <a:pt x="390" y="924"/>
                    <a:pt x="442" y="924"/>
                  </a:cubicBezTo>
                  <a:cubicBezTo>
                    <a:pt x="494" y="911"/>
                    <a:pt x="520" y="729"/>
                    <a:pt x="507" y="508"/>
                  </a:cubicBezTo>
                  <a:cubicBezTo>
                    <a:pt x="689" y="469"/>
                    <a:pt x="820" y="430"/>
                    <a:pt x="820" y="378"/>
                  </a:cubicBezTo>
                  <a:cubicBezTo>
                    <a:pt x="820" y="332"/>
                    <a:pt x="712" y="297"/>
                    <a:pt x="555" y="297"/>
                  </a:cubicBezTo>
                  <a:cubicBezTo>
                    <a:pt x="532" y="297"/>
                    <a:pt x="507" y="298"/>
                    <a:pt x="481" y="300"/>
                  </a:cubicBezTo>
                  <a:cubicBezTo>
                    <a:pt x="455" y="118"/>
                    <a:pt x="403" y="0"/>
                    <a:pt x="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778;p52"/>
            <p:cNvSpPr/>
            <p:nvPr/>
          </p:nvSpPr>
          <p:spPr>
            <a:xfrm>
              <a:off x="3987550" y="3732450"/>
              <a:ext cx="23775" cy="26700"/>
            </a:xfrm>
            <a:custGeom>
              <a:avLst/>
              <a:gdLst/>
              <a:ahLst/>
              <a:cxnLst/>
              <a:rect l="l" t="t" r="r" b="b"/>
              <a:pathLst>
                <a:path w="951" h="1068" extrusionOk="0">
                  <a:moveTo>
                    <a:pt x="417" y="1"/>
                  </a:moveTo>
                  <a:cubicBezTo>
                    <a:pt x="365" y="14"/>
                    <a:pt x="326" y="170"/>
                    <a:pt x="326" y="391"/>
                  </a:cubicBezTo>
                  <a:cubicBezTo>
                    <a:pt x="144" y="430"/>
                    <a:pt x="1" y="521"/>
                    <a:pt x="27" y="573"/>
                  </a:cubicBezTo>
                  <a:cubicBezTo>
                    <a:pt x="36" y="613"/>
                    <a:pt x="115" y="630"/>
                    <a:pt x="232" y="630"/>
                  </a:cubicBezTo>
                  <a:cubicBezTo>
                    <a:pt x="269" y="630"/>
                    <a:pt x="309" y="628"/>
                    <a:pt x="352" y="625"/>
                  </a:cubicBezTo>
                  <a:cubicBezTo>
                    <a:pt x="378" y="885"/>
                    <a:pt x="443" y="1067"/>
                    <a:pt x="508" y="1067"/>
                  </a:cubicBezTo>
                  <a:cubicBezTo>
                    <a:pt x="573" y="1054"/>
                    <a:pt x="599" y="859"/>
                    <a:pt x="586" y="586"/>
                  </a:cubicBezTo>
                  <a:cubicBezTo>
                    <a:pt x="794" y="560"/>
                    <a:pt x="950" y="495"/>
                    <a:pt x="950" y="430"/>
                  </a:cubicBezTo>
                  <a:cubicBezTo>
                    <a:pt x="939" y="376"/>
                    <a:pt x="829" y="349"/>
                    <a:pt x="665" y="349"/>
                  </a:cubicBezTo>
                  <a:cubicBezTo>
                    <a:pt x="632" y="349"/>
                    <a:pt x="597" y="350"/>
                    <a:pt x="560" y="352"/>
                  </a:cubicBezTo>
                  <a:cubicBezTo>
                    <a:pt x="521" y="144"/>
                    <a:pt x="469" y="1"/>
                    <a:pt x="417"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1779;p52"/>
            <p:cNvSpPr/>
            <p:nvPr/>
          </p:nvSpPr>
          <p:spPr>
            <a:xfrm>
              <a:off x="4065275" y="3926925"/>
              <a:ext cx="17575" cy="19550"/>
            </a:xfrm>
            <a:custGeom>
              <a:avLst/>
              <a:gdLst/>
              <a:ahLst/>
              <a:cxnLst/>
              <a:rect l="l" t="t" r="r" b="b"/>
              <a:pathLst>
                <a:path w="703" h="782" extrusionOk="0">
                  <a:moveTo>
                    <a:pt x="300" y="1"/>
                  </a:moveTo>
                  <a:cubicBezTo>
                    <a:pt x="261" y="1"/>
                    <a:pt x="235" y="118"/>
                    <a:pt x="235" y="287"/>
                  </a:cubicBezTo>
                  <a:cubicBezTo>
                    <a:pt x="92" y="313"/>
                    <a:pt x="0" y="378"/>
                    <a:pt x="13" y="417"/>
                  </a:cubicBezTo>
                  <a:cubicBezTo>
                    <a:pt x="13" y="446"/>
                    <a:pt x="72" y="461"/>
                    <a:pt x="156" y="461"/>
                  </a:cubicBezTo>
                  <a:cubicBezTo>
                    <a:pt x="184" y="461"/>
                    <a:pt x="215" y="459"/>
                    <a:pt x="248" y="456"/>
                  </a:cubicBezTo>
                  <a:cubicBezTo>
                    <a:pt x="273" y="643"/>
                    <a:pt x="321" y="782"/>
                    <a:pt x="371" y="782"/>
                  </a:cubicBezTo>
                  <a:cubicBezTo>
                    <a:pt x="373" y="782"/>
                    <a:pt x="376" y="782"/>
                    <a:pt x="378" y="781"/>
                  </a:cubicBezTo>
                  <a:cubicBezTo>
                    <a:pt x="417" y="768"/>
                    <a:pt x="443" y="625"/>
                    <a:pt x="430" y="430"/>
                  </a:cubicBezTo>
                  <a:cubicBezTo>
                    <a:pt x="586" y="404"/>
                    <a:pt x="703" y="352"/>
                    <a:pt x="703" y="313"/>
                  </a:cubicBezTo>
                  <a:cubicBezTo>
                    <a:pt x="703" y="281"/>
                    <a:pt x="615" y="257"/>
                    <a:pt x="497" y="257"/>
                  </a:cubicBezTo>
                  <a:cubicBezTo>
                    <a:pt x="471" y="257"/>
                    <a:pt x="444" y="259"/>
                    <a:pt x="417" y="261"/>
                  </a:cubicBezTo>
                  <a:cubicBezTo>
                    <a:pt x="391" y="105"/>
                    <a:pt x="339" y="1"/>
                    <a:pt x="300" y="1"/>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1780;p52"/>
            <p:cNvSpPr/>
            <p:nvPr/>
          </p:nvSpPr>
          <p:spPr>
            <a:xfrm>
              <a:off x="3753725" y="4060225"/>
              <a:ext cx="17600" cy="19600"/>
            </a:xfrm>
            <a:custGeom>
              <a:avLst/>
              <a:gdLst/>
              <a:ahLst/>
              <a:cxnLst/>
              <a:rect l="l" t="t" r="r" b="b"/>
              <a:pathLst>
                <a:path w="704" h="784" extrusionOk="0">
                  <a:moveTo>
                    <a:pt x="306" y="1"/>
                  </a:moveTo>
                  <a:cubicBezTo>
                    <a:pt x="304" y="1"/>
                    <a:pt x="302" y="1"/>
                    <a:pt x="300" y="2"/>
                  </a:cubicBezTo>
                  <a:cubicBezTo>
                    <a:pt x="261" y="2"/>
                    <a:pt x="235" y="119"/>
                    <a:pt x="235" y="275"/>
                  </a:cubicBezTo>
                  <a:cubicBezTo>
                    <a:pt x="92" y="314"/>
                    <a:pt x="1" y="379"/>
                    <a:pt x="14" y="418"/>
                  </a:cubicBezTo>
                  <a:cubicBezTo>
                    <a:pt x="14" y="448"/>
                    <a:pt x="72" y="462"/>
                    <a:pt x="162" y="462"/>
                  </a:cubicBezTo>
                  <a:cubicBezTo>
                    <a:pt x="192" y="462"/>
                    <a:pt x="225" y="461"/>
                    <a:pt x="261" y="457"/>
                  </a:cubicBezTo>
                  <a:cubicBezTo>
                    <a:pt x="273" y="644"/>
                    <a:pt x="321" y="783"/>
                    <a:pt x="371" y="783"/>
                  </a:cubicBezTo>
                  <a:cubicBezTo>
                    <a:pt x="373" y="783"/>
                    <a:pt x="376" y="783"/>
                    <a:pt x="378" y="783"/>
                  </a:cubicBezTo>
                  <a:cubicBezTo>
                    <a:pt x="430" y="770"/>
                    <a:pt x="456" y="613"/>
                    <a:pt x="443" y="431"/>
                  </a:cubicBezTo>
                  <a:cubicBezTo>
                    <a:pt x="586" y="392"/>
                    <a:pt x="703" y="353"/>
                    <a:pt x="703" y="314"/>
                  </a:cubicBezTo>
                  <a:cubicBezTo>
                    <a:pt x="703" y="271"/>
                    <a:pt x="614" y="246"/>
                    <a:pt x="494" y="246"/>
                  </a:cubicBezTo>
                  <a:cubicBezTo>
                    <a:pt x="470" y="246"/>
                    <a:pt x="444" y="247"/>
                    <a:pt x="417" y="249"/>
                  </a:cubicBezTo>
                  <a:cubicBezTo>
                    <a:pt x="392" y="102"/>
                    <a:pt x="345"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781;p52"/>
            <p:cNvSpPr/>
            <p:nvPr/>
          </p:nvSpPr>
          <p:spPr>
            <a:xfrm>
              <a:off x="3943000" y="4020575"/>
              <a:ext cx="23425" cy="26400"/>
            </a:xfrm>
            <a:custGeom>
              <a:avLst/>
              <a:gdLst/>
              <a:ahLst/>
              <a:cxnLst/>
              <a:rect l="l" t="t" r="r" b="b"/>
              <a:pathLst>
                <a:path w="937" h="1056" extrusionOk="0">
                  <a:moveTo>
                    <a:pt x="410" y="0"/>
                  </a:moveTo>
                  <a:cubicBezTo>
                    <a:pt x="408" y="0"/>
                    <a:pt x="406" y="0"/>
                    <a:pt x="404" y="1"/>
                  </a:cubicBezTo>
                  <a:cubicBezTo>
                    <a:pt x="352" y="1"/>
                    <a:pt x="326" y="157"/>
                    <a:pt x="326" y="378"/>
                  </a:cubicBezTo>
                  <a:cubicBezTo>
                    <a:pt x="130" y="430"/>
                    <a:pt x="0" y="508"/>
                    <a:pt x="13" y="560"/>
                  </a:cubicBezTo>
                  <a:cubicBezTo>
                    <a:pt x="23" y="600"/>
                    <a:pt x="102" y="617"/>
                    <a:pt x="219" y="617"/>
                  </a:cubicBezTo>
                  <a:cubicBezTo>
                    <a:pt x="256" y="617"/>
                    <a:pt x="296" y="615"/>
                    <a:pt x="339" y="612"/>
                  </a:cubicBezTo>
                  <a:cubicBezTo>
                    <a:pt x="376" y="864"/>
                    <a:pt x="439" y="1055"/>
                    <a:pt x="502" y="1055"/>
                  </a:cubicBezTo>
                  <a:cubicBezTo>
                    <a:pt x="504" y="1055"/>
                    <a:pt x="506" y="1055"/>
                    <a:pt x="508" y="1055"/>
                  </a:cubicBezTo>
                  <a:cubicBezTo>
                    <a:pt x="560" y="1055"/>
                    <a:pt x="599" y="847"/>
                    <a:pt x="586" y="586"/>
                  </a:cubicBezTo>
                  <a:cubicBezTo>
                    <a:pt x="781" y="547"/>
                    <a:pt x="937" y="495"/>
                    <a:pt x="937" y="430"/>
                  </a:cubicBezTo>
                  <a:cubicBezTo>
                    <a:pt x="937" y="374"/>
                    <a:pt x="809" y="337"/>
                    <a:pt x="638" y="337"/>
                  </a:cubicBezTo>
                  <a:cubicBezTo>
                    <a:pt x="613" y="337"/>
                    <a:pt x="587" y="338"/>
                    <a:pt x="560" y="339"/>
                  </a:cubicBezTo>
                  <a:cubicBezTo>
                    <a:pt x="522" y="140"/>
                    <a:pt x="461"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0" name="Title 1"/>
          <p:cNvSpPr txBox="1"/>
          <p:nvPr/>
        </p:nvSpPr>
        <p:spPr>
          <a:xfrm>
            <a:off x="3010724" y="1340942"/>
            <a:ext cx="5869356"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6000" b="1" i="1" dirty="0">
                <a:solidFill>
                  <a:srgbClr val="FF0000"/>
                </a:solidFill>
                <a:latin typeface="Times New Roman" panose="02020603050405020304" pitchFamily="18" charset="0"/>
                <a:cs typeface="Times New Roman" panose="02020603050405020304" pitchFamily="18" charset="0"/>
              </a:rPr>
              <a:t>LUYỆN TẬP</a:t>
            </a:r>
            <a:endParaRPr lang="en-US" sz="6000" b="1" i="1" dirty="0">
              <a:solidFill>
                <a:srgbClr val="FF0000"/>
              </a:solidFill>
              <a:latin typeface="Times New Roman" panose="02020603050405020304" pitchFamily="18" charset="0"/>
              <a:cs typeface="Times New Roman" panose="02020603050405020304" pitchFamily="18" charset="0"/>
            </a:endParaRPr>
          </a:p>
        </p:txBody>
      </p:sp>
      <p:pic>
        <p:nvPicPr>
          <p:cNvPr id="72" name="Picture 71"/>
          <p:cNvPicPr>
            <a:picLocks noChangeAspect="1"/>
          </p:cNvPicPr>
          <p:nvPr/>
        </p:nvPicPr>
        <p:blipFill>
          <a:blip r:embed="rId1">
            <a:duotone>
              <a:schemeClr val="accent3">
                <a:shade val="45000"/>
                <a:satMod val="135000"/>
              </a:schemeClr>
              <a:prstClr val="white"/>
            </a:duotone>
          </a:blip>
          <a:stretch>
            <a:fillRect/>
          </a:stretch>
        </p:blipFill>
        <p:spPr>
          <a:xfrm>
            <a:off x="1717686" y="1601679"/>
            <a:ext cx="828941" cy="8289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65" y="-195263"/>
            <a:ext cx="9144000" cy="53692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8155" y="239395"/>
            <a:ext cx="7791450" cy="368300"/>
          </a:xfrm>
          <a:prstGeom prst="rect">
            <a:avLst/>
          </a:prstGeom>
          <a:solidFill>
            <a:schemeClr val="accent5"/>
          </a:solidFill>
        </p:spPr>
        <p:txBody>
          <a:bodyPr wrap="square">
            <a:spAutoFit/>
          </a:bodyPr>
          <a:lstStyle/>
          <a:p>
            <a:r>
              <a:rPr lang="en-US" sz="1800" b="1" dirty="0" err="1">
                <a:solidFill>
                  <a:schemeClr val="accent4">
                    <a:lumMod val="10000"/>
                  </a:schemeClr>
                </a:solidFill>
                <a:latin typeface="Times New Roman" panose="02020603050405020304" pitchFamily="18" charset="0"/>
                <a:cs typeface="Times New Roman" panose="02020603050405020304" pitchFamily="18" charset="0"/>
              </a:rPr>
              <a:t>Em</a:t>
            </a:r>
            <a:r>
              <a:rPr lang="en-US" sz="1800" b="1" dirty="0">
                <a:solidFill>
                  <a:schemeClr val="accent4">
                    <a:lumMod val="10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hãy</a:t>
            </a:r>
            <a:r>
              <a:rPr lang="en-US" sz="1800" b="1" dirty="0">
                <a:solidFill>
                  <a:schemeClr val="accent4">
                    <a:lumMod val="10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tranh</a:t>
            </a:r>
            <a:r>
              <a:rPr lang="en-US" sz="1800" b="1" dirty="0">
                <a:solidFill>
                  <a:schemeClr val="accent4">
                    <a:lumMod val="10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luận</a:t>
            </a:r>
            <a:r>
              <a:rPr lang="en-US" sz="1800" b="1" dirty="0">
                <a:solidFill>
                  <a:schemeClr val="accent4">
                    <a:lumMod val="10000"/>
                  </a:schemeClr>
                </a:solidFill>
                <a:latin typeface="Times New Roman" panose="02020603050405020304" pitchFamily="18" charset="0"/>
                <a:cs typeface="Times New Roman" panose="02020603050405020304" pitchFamily="18" charset="0"/>
              </a:rPr>
              <a:t> với bạn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về</a:t>
            </a:r>
            <a:r>
              <a:rPr lang="en-US" sz="1800" b="1" dirty="0">
                <a:solidFill>
                  <a:schemeClr val="accent4">
                    <a:lumMod val="10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1800" b="1" dirty="0">
                <a:solidFill>
                  <a:schemeClr val="accent4">
                    <a:lumMod val="10000"/>
                  </a:schemeClr>
                </a:solidFill>
                <a:latin typeface="Times New Roman" panose="02020603050405020304" pitchFamily="18" charset="0"/>
                <a:cs typeface="Times New Roman" panose="02020603050405020304" pitchFamily="18" charset="0"/>
              </a:rPr>
              <a:t> ý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kiến</a:t>
            </a:r>
            <a:r>
              <a:rPr lang="en-US" sz="1800" b="1" dirty="0">
                <a:solidFill>
                  <a:schemeClr val="accent4">
                    <a:lumMod val="10000"/>
                  </a:schemeClr>
                </a:solidFill>
                <a:latin typeface="Times New Roman" panose="02020603050405020304" pitchFamily="18" charset="0"/>
                <a:cs typeface="Times New Roman" panose="02020603050405020304" pitchFamily="18" charset="0"/>
              </a:rPr>
              <a:t> </a:t>
            </a:r>
            <a:r>
              <a:rPr lang="en-US" sz="1800" b="1" dirty="0" err="1">
                <a:solidFill>
                  <a:schemeClr val="accent4">
                    <a:lumMod val="10000"/>
                  </a:schemeClr>
                </a:solidFill>
                <a:latin typeface="Times New Roman" panose="02020603050405020304" pitchFamily="18" charset="0"/>
                <a:cs typeface="Times New Roman" panose="02020603050405020304" pitchFamily="18" charset="0"/>
              </a:rPr>
              <a:t>sau</a:t>
            </a:r>
            <a:r>
              <a:rPr lang="en-US" sz="1800" b="1" dirty="0">
                <a:solidFill>
                  <a:schemeClr val="accent4">
                    <a:lumMod val="10000"/>
                  </a:schemeClr>
                </a:solidFill>
                <a:latin typeface="Times New Roman" panose="02020603050405020304" pitchFamily="18" charset="0"/>
                <a:cs typeface="Times New Roman" panose="02020603050405020304" pitchFamily="18" charset="0"/>
              </a:rPr>
              <a:t>:</a:t>
            </a:r>
            <a:endParaRPr lang="en-US" sz="1800" b="1" dirty="0">
              <a:solidFill>
                <a:schemeClr val="accent4">
                  <a:lumMod val="10000"/>
                </a:schemeClr>
              </a:solidFill>
              <a:latin typeface="Times New Roman" panose="02020603050405020304" pitchFamily="18" charset="0"/>
              <a:cs typeface="Times New Roman" panose="02020603050405020304" pitchFamily="18" charset="0"/>
            </a:endParaRPr>
          </a:p>
        </p:txBody>
      </p:sp>
      <p:pic>
        <p:nvPicPr>
          <p:cNvPr id="10"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065479"/>
            <a:ext cx="8438832" cy="37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47725" y="1156335"/>
            <a:ext cx="7717790" cy="2987675"/>
          </a:xfrm>
        </p:spPr>
        <p:txBody>
          <a:bodyPr>
            <a:noAutofit/>
          </a:bodyPr>
          <a:lstStyle/>
          <a:p>
            <a:pPr marL="0" indent="0" algn="just">
              <a:lnSpc>
                <a:spcPct val="150000"/>
              </a:lnSpc>
              <a:buNone/>
            </a:pPr>
            <a:r>
              <a:rPr lang="en-US" dirty="0">
                <a:solidFill>
                  <a:srgbClr val="0070C0"/>
                </a:solidFill>
                <a:latin typeface="Times New Roman" panose="02020603050405020304" pitchFamily="18" charset="0"/>
                <a:cs typeface="Times New Roman" panose="02020603050405020304" pitchFamily="18" charset="0"/>
              </a:rPr>
              <a:t>a) </a:t>
            </a:r>
            <a:r>
              <a:rPr lang="en-US" dirty="0" err="1">
                <a:solidFill>
                  <a:srgbClr val="0070C0"/>
                </a:solidFill>
                <a:latin typeface="Times New Roman" panose="02020603050405020304" pitchFamily="18" charset="0"/>
                <a:cs typeface="Times New Roman" panose="02020603050405020304" pitchFamily="18" charset="0"/>
              </a:rPr>
              <a:t>Chế</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giễu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bạn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trên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xã</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hội</a:t>
            </a:r>
            <a:r>
              <a:rPr lang="en-US" dirty="0">
                <a:solidFill>
                  <a:srgbClr val="0070C0"/>
                </a:solidFill>
                <a:latin typeface="Times New Roman" panose="02020603050405020304" pitchFamily="18" charset="0"/>
                <a:cs typeface="Times New Roman" panose="02020603050405020304" pitchFamily="18" charset="0"/>
              </a:rPr>
              <a:t> hay qua tin </a:t>
            </a:r>
            <a:r>
              <a:rPr lang="en-US" dirty="0" err="1">
                <a:solidFill>
                  <a:srgbClr val="0070C0"/>
                </a:solidFill>
                <a:latin typeface="Times New Roman" panose="02020603050405020304" pitchFamily="18" charset="0"/>
                <a:cs typeface="Times New Roman" panose="02020603050405020304" pitchFamily="18" charset="0"/>
              </a:rPr>
              <a:t>nhắn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không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phải</a:t>
            </a:r>
            <a:r>
              <a:rPr lang="en-US" dirty="0">
                <a:solidFill>
                  <a:srgbClr val="0070C0"/>
                </a:solidFill>
                <a:latin typeface="Times New Roman" panose="02020603050405020304" pitchFamily="18" charset="0"/>
                <a:cs typeface="Times New Roman" panose="02020603050405020304" pitchFamily="18" charset="0"/>
              </a:rPr>
              <a:t> là </a:t>
            </a:r>
            <a:r>
              <a:rPr lang="en-US" dirty="0" err="1">
                <a:solidFill>
                  <a:srgbClr val="0070C0"/>
                </a:solidFill>
                <a:latin typeface="Times New Roman" panose="02020603050405020304" pitchFamily="18" charset="0"/>
                <a:cs typeface="Times New Roman" panose="02020603050405020304" pitchFamily="18" charset="0"/>
              </a:rPr>
              <a:t>bạo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đường</a:t>
            </a:r>
            <a:r>
              <a:rPr lang="en-US" dirty="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a:solidFill>
                  <a:schemeClr val="accent1">
                    <a:lumMod val="75000"/>
                  </a:schemeClr>
                </a:solidFill>
                <a:latin typeface="Times New Roman" panose="02020603050405020304" pitchFamily="18" charset="0"/>
                <a:cs typeface="Times New Roman" panose="02020603050405020304" pitchFamily="18" charset="0"/>
              </a:rPr>
              <a:t>b) </a:t>
            </a:r>
            <a:r>
              <a:rPr lang="en-US" dirty="0" err="1">
                <a:solidFill>
                  <a:schemeClr val="accent1">
                    <a:lumMod val="75000"/>
                  </a:schemeClr>
                </a:solidFill>
                <a:latin typeface="Times New Roman" panose="02020603050405020304" pitchFamily="18" charset="0"/>
                <a:cs typeface="Times New Roman" panose="02020603050405020304" pitchFamily="18" charset="0"/>
              </a:rPr>
              <a:t>Tuyên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phòng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chống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bạo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lực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học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là</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hành</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cần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quyết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liệt</a:t>
            </a:r>
            <a:r>
              <a:rPr lang="en-US" dirty="0">
                <a:solidFill>
                  <a:schemeClr val="accent1">
                    <a:lumMod val="75000"/>
                  </a:schemeClr>
                </a:solidFill>
                <a:latin typeface="Times New Roman" panose="02020603050405020304" pitchFamily="18" charset="0"/>
                <a:cs typeface="Times New Roman" panose="02020603050405020304" pitchFamily="18" charset="0"/>
              </a:rPr>
              <a: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a:solidFill>
                  <a:srgbClr val="0070C0"/>
                </a:solidFill>
                <a:latin typeface="Times New Roman" panose="02020603050405020304" pitchFamily="18" charset="0"/>
                <a:cs typeface="Times New Roman" panose="02020603050405020304" pitchFamily="18" charset="0"/>
              </a:rPr>
              <a:t>c) </a:t>
            </a:r>
            <a:r>
              <a:rPr lang="en-US" dirty="0" err="1">
                <a:solidFill>
                  <a:srgbClr val="0070C0"/>
                </a:solidFill>
                <a:latin typeface="Times New Roman" panose="02020603050405020304" pitchFamily="18" charset="0"/>
                <a:cs typeface="Times New Roman" panose="02020603050405020304" pitchFamily="18" charset="0"/>
              </a:rPr>
              <a:t>Tuyên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truyền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vận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phòng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chống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bạo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đường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nhiệm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vụ</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của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người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lớn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không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phải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của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sinh</a:t>
            </a:r>
            <a:r>
              <a:rPr lang="en-US" dirty="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a:solidFill>
                  <a:schemeClr val="accent1">
                    <a:lumMod val="75000"/>
                  </a:schemeClr>
                </a:solidFill>
                <a:latin typeface="Times New Roman" panose="02020603050405020304" pitchFamily="18" charset="0"/>
                <a:cs typeface="Times New Roman" panose="02020603050405020304" pitchFamily="18" charset="0"/>
              </a:rPr>
              <a:t>d) </a:t>
            </a:r>
            <a:r>
              <a:rPr lang="en-US" dirty="0" err="1">
                <a:solidFill>
                  <a:schemeClr val="accent1">
                    <a:lumMod val="75000"/>
                  </a:schemeClr>
                </a:solidFill>
                <a:latin typeface="Times New Roman" panose="02020603050405020304" pitchFamily="18" charset="0"/>
                <a:cs typeface="Times New Roman" panose="02020603050405020304" pitchFamily="18" charset="0"/>
              </a:rPr>
              <a:t>Thông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báo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cho</a:t>
            </a:r>
            <a:r>
              <a:rPr lang="en-US" dirty="0">
                <a:solidFill>
                  <a:schemeClr val="accent1">
                    <a:lumMod val="75000"/>
                  </a:schemeClr>
                </a:solidFill>
                <a:latin typeface="Times New Roman" panose="02020603050405020304" pitchFamily="18" charset="0"/>
                <a:cs typeface="Times New Roman" panose="02020603050405020304" pitchFamily="18" charset="0"/>
              </a:rPr>
              <a:t> người </a:t>
            </a:r>
            <a:r>
              <a:rPr lang="en-US" dirty="0" err="1">
                <a:solidFill>
                  <a:schemeClr val="accent1">
                    <a:lumMod val="75000"/>
                  </a:schemeClr>
                </a:solidFill>
                <a:latin typeface="Times New Roman" panose="02020603050405020304" pitchFamily="18" charset="0"/>
                <a:cs typeface="Times New Roman" panose="02020603050405020304" pitchFamily="18" charset="0"/>
              </a:rPr>
              <a:t>thân</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và</a:t>
            </a:r>
            <a:r>
              <a:rPr lang="en-US" dirty="0">
                <a:solidFill>
                  <a:schemeClr val="accent1">
                    <a:lumMod val="75000"/>
                  </a:schemeClr>
                </a:solidFill>
                <a:latin typeface="Times New Roman" panose="02020603050405020304" pitchFamily="18" charset="0"/>
                <a:cs typeface="Times New Roman" panose="02020603050405020304" pitchFamily="18" charset="0"/>
              </a:rPr>
              <a:t> ban </a:t>
            </a:r>
            <a:r>
              <a:rPr lang="en-US" dirty="0" err="1">
                <a:solidFill>
                  <a:schemeClr val="accent1">
                    <a:lumMod val="75000"/>
                  </a:schemeClr>
                </a:solidFill>
                <a:latin typeface="Times New Roman" panose="02020603050405020304" pitchFamily="18" charset="0"/>
                <a:cs typeface="Times New Roman" panose="02020603050405020304" pitchFamily="18" charset="0"/>
              </a:rPr>
              <a:t>bè</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mình</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bị</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bạo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lực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học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dirty="0">
                <a:solidFill>
                  <a:schemeClr val="accent1">
                    <a:lumMod val="75000"/>
                  </a:schemeClr>
                </a:solidFill>
                <a:latin typeface="Times New Roman" panose="02020603050405020304" pitchFamily="18" charset="0"/>
                <a:cs typeface="Times New Roman" panose="02020603050405020304" pitchFamily="18" charset="0"/>
              </a:rPr>
              <a:t> là </a:t>
            </a:r>
            <a:r>
              <a:rPr lang="en-US" dirty="0" err="1">
                <a:solidFill>
                  <a:schemeClr val="accent1">
                    <a:lumMod val="75000"/>
                  </a:schemeClr>
                </a:solidFill>
                <a:latin typeface="Times New Roman" panose="02020603050405020304" pitchFamily="18" charset="0"/>
                <a:cs typeface="Times New Roman" panose="02020603050405020304" pitchFamily="18" charset="0"/>
              </a:rPr>
              <a:t>yếu</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đuối</a:t>
            </a:r>
            <a:r>
              <a:rPr lang="en-US" dirty="0">
                <a:solidFill>
                  <a:schemeClr val="accent1">
                    <a:lumMod val="75000"/>
                  </a:schemeClr>
                </a:solidFill>
                <a:latin typeface="Times New Roman" panose="02020603050405020304" pitchFamily="18" charset="0"/>
                <a:cs typeface="Times New Roman" panose="02020603050405020304" pitchFamily="18" charset="0"/>
              </a:rPr>
              <a: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a:solidFill>
                  <a:srgbClr val="0070C0"/>
                </a:solidFill>
                <a:latin typeface="Times New Roman" panose="02020603050405020304" pitchFamily="18" charset="0"/>
                <a:cs typeface="Times New Roman" panose="02020603050405020304" pitchFamily="18" charset="0"/>
              </a:rPr>
              <a:t>e) Để </a:t>
            </a:r>
            <a:r>
              <a:rPr lang="en-US" dirty="0" err="1">
                <a:solidFill>
                  <a:srgbClr val="0070C0"/>
                </a:solidFill>
                <a:latin typeface="Times New Roman" panose="02020603050405020304" pitchFamily="18" charset="0"/>
                <a:cs typeface="Times New Roman" panose="02020603050405020304" pitchFamily="18" charset="0"/>
              </a:rPr>
              <a:t>không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bị</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lôi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kéo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tham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bạo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lực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học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đường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chúng</a:t>
            </a:r>
            <a:r>
              <a:rPr lang="en-US" dirty="0">
                <a:solidFill>
                  <a:srgbClr val="0070C0"/>
                </a:solidFill>
                <a:latin typeface="Times New Roman" panose="02020603050405020304" pitchFamily="18" charset="0"/>
                <a:cs typeface="Times New Roman" panose="02020603050405020304" pitchFamily="18" charset="0"/>
              </a:rPr>
              <a:t> ta </a:t>
            </a:r>
            <a:r>
              <a:rPr lang="en-US" dirty="0" err="1">
                <a:solidFill>
                  <a:srgbClr val="0070C0"/>
                </a:solidFill>
                <a:latin typeface="Times New Roman" panose="02020603050405020304" pitchFamily="18" charset="0"/>
                <a:cs typeface="Times New Roman" panose="02020603050405020304" pitchFamily="18" charset="0"/>
              </a:rPr>
              <a:t>cần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thẳng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thắn</a:t>
            </a:r>
            <a:r>
              <a:rPr lang="en-US" dirty="0">
                <a:solidFill>
                  <a:srgbClr val="0070C0"/>
                </a:solidFill>
                <a:latin typeface="Times New Roman" panose="02020603050405020304" pitchFamily="18" charset="0"/>
                <a:cs typeface="Times New Roman" panose="02020603050405020304" pitchFamily="18" charset="0"/>
              </a:rPr>
              <a:t> từ </a:t>
            </a:r>
            <a:r>
              <a:rPr lang="en-US" dirty="0" err="1">
                <a:solidFill>
                  <a:srgbClr val="0070C0"/>
                </a:solidFill>
                <a:latin typeface="Times New Roman" panose="02020603050405020304" pitchFamily="18" charset="0"/>
                <a:cs typeface="Times New Roman" panose="02020603050405020304" pitchFamily="18" charset="0"/>
              </a:rPr>
              <a:t>chối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lời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rủ</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rê</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biết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giữ</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bình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tĩnh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tự</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chủ</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khi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gặp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mâu</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thuẫn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xung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đột</a:t>
            </a:r>
            <a:r>
              <a:rPr lang="en-US" dirty="0">
                <a:solidFill>
                  <a:srgbClr val="0070C0"/>
                </a:solidFill>
                <a:latin typeface="Times New Roman" panose="02020603050405020304" pitchFamily="18" charset="0"/>
                <a:cs typeface="Times New Roman" panose="02020603050405020304" pitchFamily="18" charset="0"/>
              </a:rPr>
              <a:t>.</a:t>
            </a:r>
            <a:endParaRPr lang="en-US"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dirty="0">
                <a:solidFill>
                  <a:schemeClr val="accent1">
                    <a:lumMod val="75000"/>
                  </a:schemeClr>
                </a:solidFill>
                <a:latin typeface="Times New Roman" panose="02020603050405020304" pitchFamily="18" charset="0"/>
                <a:cs typeface="Times New Roman" panose="02020603050405020304" pitchFamily="18" charset="0"/>
              </a:rPr>
              <a:t>g) </a:t>
            </a:r>
            <a:r>
              <a:rPr lang="en-US" dirty="0" err="1">
                <a:solidFill>
                  <a:schemeClr val="accent1">
                    <a:lumMod val="75000"/>
                  </a:schemeClr>
                </a:solidFill>
                <a:latin typeface="Times New Roman" panose="02020603050405020304" pitchFamily="18" charset="0"/>
                <a:cs typeface="Times New Roman" panose="02020603050405020304" pitchFamily="18" charset="0"/>
              </a:rPr>
              <a:t>Tham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gia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cổ</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vũ</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bạo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lực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học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đường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dirty="0">
                <a:solidFill>
                  <a:schemeClr val="accent1">
                    <a:lumMod val="75000"/>
                  </a:schemeClr>
                </a:solidFill>
                <a:latin typeface="Times New Roman" panose="02020603050405020304" pitchFamily="18" charset="0"/>
                <a:cs typeface="Times New Roman" panose="02020603050405020304" pitchFamily="18" charset="0"/>
              </a:rPr>
              <a:t> vi </a:t>
            </a:r>
            <a:r>
              <a:rPr lang="en-US" dirty="0" err="1">
                <a:solidFill>
                  <a:schemeClr val="accent1">
                    <a:lumMod val="75000"/>
                  </a:schemeClr>
                </a:solidFill>
                <a:latin typeface="Times New Roman" panose="02020603050405020304" pitchFamily="18" charset="0"/>
                <a:cs typeface="Times New Roman" panose="02020603050405020304" pitchFamily="18" charset="0"/>
              </a:rPr>
              <a:t>phạm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pháp</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dirty="0">
                <a:solidFill>
                  <a:schemeClr val="accent1">
                    <a:lumMod val="75000"/>
                  </a:schemeClr>
                </a:solidFill>
                <a:latin typeface="Times New Roman" panose="02020603050405020304" pitchFamily="18" charset="0"/>
                <a:cs typeface="Times New Roman" panose="02020603050405020304" pitchFamily="18" charset="0"/>
              </a:rPr>
              <a:t> vì </a:t>
            </a:r>
            <a:r>
              <a:rPr lang="en-US"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trực</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tiếp</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tham</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gia</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vào</a:t>
            </a:r>
            <a:r>
              <a:rPr lang="en-US" dirty="0">
                <a:solidFill>
                  <a:schemeClr val="accent1">
                    <a:lumMod val="75000"/>
                  </a:schemeClr>
                </a:solidFill>
                <a:latin typeface="Times New Roman" panose="02020603050405020304" pitchFamily="18" charset="0"/>
                <a:cs typeface="Times New Roman" panose="02020603050405020304" pitchFamily="18" charset="0"/>
              </a:rPr>
              <a:t> </a:t>
            </a:r>
            <a:r>
              <a:rPr lang="en-US" dirty="0" err="1">
                <a:solidFill>
                  <a:schemeClr val="accent1">
                    <a:lumMod val="75000"/>
                  </a:schemeClr>
                </a:solidFill>
                <a:latin typeface="Times New Roman" panose="02020603050405020304" pitchFamily="18" charset="0"/>
                <a:cs typeface="Times New Roman" panose="02020603050405020304" pitchFamily="18" charset="0"/>
              </a:rPr>
              <a:t>hành</a:t>
            </a:r>
            <a:r>
              <a:rPr lang="en-US" dirty="0">
                <a:solidFill>
                  <a:schemeClr val="accent1">
                    <a:lumMod val="75000"/>
                  </a:schemeClr>
                </a:solidFill>
                <a:latin typeface="Times New Roman" panose="02020603050405020304" pitchFamily="18" charset="0"/>
                <a:cs typeface="Times New Roman" panose="02020603050405020304" pitchFamily="18" charset="0"/>
              </a:rPr>
              <a:t> vi </a:t>
            </a:r>
            <a:r>
              <a:rPr lang="en-US" dirty="0" err="1">
                <a:solidFill>
                  <a:schemeClr val="accent1">
                    <a:lumMod val="75000"/>
                  </a:schemeClr>
                </a:solidFill>
                <a:latin typeface="Times New Roman" panose="02020603050405020304" pitchFamily="18" charset="0"/>
                <a:cs typeface="Times New Roman" panose="02020603050405020304" pitchFamily="18" charset="0"/>
              </a:rPr>
              <a:t>ấy</a:t>
            </a:r>
            <a:r>
              <a:rPr lang="en-US" dirty="0">
                <a:solidFill>
                  <a:schemeClr val="accent1">
                    <a:lumMod val="75000"/>
                  </a:schemeClr>
                </a:solidFill>
                <a:latin typeface="Times New Roman" panose="02020603050405020304" pitchFamily="18" charset="0"/>
                <a:cs typeface="Times New Roman" panose="02020603050405020304" pitchFamily="18" charset="0"/>
              </a:rPr>
              <a: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pPr marL="386080" indent="-386080" algn="just">
              <a:lnSpc>
                <a:spcPct val="150000"/>
              </a:lnSpc>
              <a:buAutoNum type="alphaLcParenR"/>
            </a:pP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Google Shape;715;p35"/>
          <p:cNvSpPr/>
          <p:nvPr/>
        </p:nvSpPr>
        <p:spPr>
          <a:xfrm>
            <a:off x="8079153" y="4455656"/>
            <a:ext cx="753650" cy="631739"/>
          </a:xfrm>
          <a:custGeom>
            <a:avLst/>
            <a:gdLst/>
            <a:ahLst/>
            <a:cxnLst/>
            <a:rect l="l" t="t" r="r" b="b"/>
            <a:pathLst>
              <a:path w="13044" h="10934" extrusionOk="0">
                <a:moveTo>
                  <a:pt x="8927" y="0"/>
                </a:moveTo>
                <a:cubicBezTo>
                  <a:pt x="8407" y="0"/>
                  <a:pt x="7886" y="115"/>
                  <a:pt x="7402" y="346"/>
                </a:cubicBezTo>
                <a:cubicBezTo>
                  <a:pt x="6444" y="825"/>
                  <a:pt x="5809" y="1783"/>
                  <a:pt x="5737" y="2861"/>
                </a:cubicBezTo>
                <a:cubicBezTo>
                  <a:pt x="5148" y="2408"/>
                  <a:pt x="4431" y="2174"/>
                  <a:pt x="3704" y="2174"/>
                </a:cubicBezTo>
                <a:cubicBezTo>
                  <a:pt x="3279" y="2174"/>
                  <a:pt x="2851" y="2254"/>
                  <a:pt x="2444" y="2418"/>
                </a:cubicBezTo>
                <a:cubicBezTo>
                  <a:pt x="743" y="3136"/>
                  <a:pt x="0" y="5304"/>
                  <a:pt x="527" y="6993"/>
                </a:cubicBezTo>
                <a:cubicBezTo>
                  <a:pt x="863" y="8071"/>
                  <a:pt x="1665" y="8957"/>
                  <a:pt x="2623" y="9544"/>
                </a:cubicBezTo>
                <a:cubicBezTo>
                  <a:pt x="3581" y="10131"/>
                  <a:pt x="4695" y="10442"/>
                  <a:pt x="5809" y="10658"/>
                </a:cubicBezTo>
                <a:cubicBezTo>
                  <a:pt x="6827" y="10838"/>
                  <a:pt x="7869" y="10933"/>
                  <a:pt x="8899" y="10933"/>
                </a:cubicBezTo>
                <a:cubicBezTo>
                  <a:pt x="9654" y="10215"/>
                  <a:pt x="10349" y="9436"/>
                  <a:pt x="10959" y="8598"/>
                </a:cubicBezTo>
                <a:cubicBezTo>
                  <a:pt x="11630" y="7664"/>
                  <a:pt x="12217" y="6670"/>
                  <a:pt x="12516" y="5568"/>
                </a:cubicBezTo>
                <a:cubicBezTo>
                  <a:pt x="13043" y="3663"/>
                  <a:pt x="12492" y="1507"/>
                  <a:pt x="10696" y="477"/>
                </a:cubicBezTo>
                <a:cubicBezTo>
                  <a:pt x="10151" y="160"/>
                  <a:pt x="9540" y="0"/>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3" y="1366469"/>
            <a:ext cx="8438832" cy="371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83347" y="1623596"/>
            <a:ext cx="6988195" cy="3202404"/>
          </a:xfrm>
        </p:spPr>
        <p:txBody>
          <a:bodyPr/>
          <a:lstStyle/>
          <a:p>
            <a:pPr marL="0" indent="0" algn="just" defTabSz="0">
              <a:lnSpc>
                <a:spcPct val="150000"/>
              </a:lnSpc>
              <a:buNone/>
              <a:tabLst>
                <a:tab pos="457200" algn="l"/>
              </a:tabLst>
            </a:pPr>
            <a:r>
              <a:rPr lang="en-US" dirty="0">
                <a:solidFill>
                  <a:schemeClr val="accent6">
                    <a:lumMod val="50000"/>
                  </a:schemeClr>
                </a:solidFill>
                <a:latin typeface="Times New Roman" panose="02020603050405020304" pitchFamily="18" charset="0"/>
                <a:cs typeface="Times New Roman" panose="02020603050405020304" pitchFamily="18" charset="0"/>
              </a:rPr>
              <a:t>a) Một </a:t>
            </a:r>
            <a:r>
              <a:rPr lang="en-US" dirty="0" err="1">
                <a:solidFill>
                  <a:schemeClr val="accent6">
                    <a:lumMod val="50000"/>
                  </a:schemeClr>
                </a:solidFill>
                <a:latin typeface="Times New Roman" panose="02020603050405020304" pitchFamily="18" charset="0"/>
                <a:cs typeface="Times New Roman" panose="02020603050405020304" pitchFamily="18" charset="0"/>
              </a:rPr>
              <a:t>anh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học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lớp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trên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rủ</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em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cùng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xử</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lí</a:t>
            </a:r>
            <a:r>
              <a:rPr lang="en-US" dirty="0">
                <a:solidFill>
                  <a:schemeClr val="accent6">
                    <a:lumMod val="50000"/>
                  </a:schemeClr>
                </a:solidFill>
                <a:latin typeface="Times New Roman" panose="02020603050405020304" pitchFamily="18" charset="0"/>
                <a:cs typeface="Times New Roman" panose="02020603050405020304" pitchFamily="18" charset="0"/>
              </a:rPr>
              <a:t>” một </a:t>
            </a:r>
            <a:r>
              <a:rPr lang="en-US" dirty="0" err="1">
                <a:solidFill>
                  <a:schemeClr val="accent6">
                    <a:lumMod val="50000"/>
                  </a:schemeClr>
                </a:solidFill>
                <a:latin typeface="Times New Roman" panose="02020603050405020304" pitchFamily="18" charset="0"/>
                <a:cs typeface="Times New Roman" panose="02020603050405020304" pitchFamily="18" charset="0"/>
              </a:rPr>
              <a:t>nhóm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bạn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khác</a:t>
            </a:r>
            <a:r>
              <a:rPr lang="en-US" dirty="0">
                <a:solidFill>
                  <a:schemeClr val="accent6">
                    <a:lumMod val="50000"/>
                  </a:schemeClr>
                </a:solidFill>
                <a:latin typeface="Times New Roman" panose="02020603050405020304" pitchFamily="18" charset="0"/>
                <a:cs typeface="Times New Roman" panose="02020603050405020304" pitchFamily="18" charset="0"/>
              </a:rPr>
              <a:t> đã “</a:t>
            </a:r>
            <a:r>
              <a:rPr lang="en-US" dirty="0" err="1">
                <a:solidFill>
                  <a:schemeClr val="accent6">
                    <a:lumMod val="50000"/>
                  </a:schemeClr>
                </a:solidFill>
                <a:latin typeface="Times New Roman" panose="02020603050405020304" pitchFamily="18" charset="0"/>
                <a:cs typeface="Times New Roman" panose="02020603050405020304" pitchFamily="18" charset="0"/>
              </a:rPr>
              <a:t>chơi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trội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sau</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buổi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thi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văn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toàn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trường</a:t>
            </a:r>
            <a:r>
              <a:rPr lang="en-US" dirty="0">
                <a:solidFill>
                  <a:schemeClr val="accent6">
                    <a:lumMod val="50000"/>
                  </a:schemeClr>
                </a:solidFill>
                <a:latin typeface="Times New Roman" panose="02020603050405020304" pitchFamily="18" charset="0"/>
                <a:cs typeface="Times New Roman" panose="02020603050405020304" pitchFamily="18" charset="0"/>
              </a:rPr>
              <a:t>.</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0" indent="0" algn="just" defTabSz="0">
              <a:lnSpc>
                <a:spcPct val="150000"/>
              </a:lnSpc>
              <a:buNone/>
              <a:tabLst>
                <a:tab pos="457200" algn="l"/>
              </a:tabLst>
            </a:pPr>
            <a:r>
              <a:rPr lang="en-US" dirty="0">
                <a:solidFill>
                  <a:srgbClr val="00B050"/>
                </a:solidFill>
                <a:latin typeface="Times New Roman" panose="02020603050405020304" pitchFamily="18" charset="0"/>
                <a:cs typeface="Times New Roman" panose="02020603050405020304" pitchFamily="18" charset="0"/>
              </a:rPr>
              <a:t>b) </a:t>
            </a:r>
            <a:r>
              <a:rPr lang="en-US" dirty="0" err="1">
                <a:solidFill>
                  <a:srgbClr val="00B050"/>
                </a:solidFill>
                <a:latin typeface="Times New Roman" panose="02020603050405020304" pitchFamily="18" charset="0"/>
                <a:cs typeface="Times New Roman" panose="02020603050405020304" pitchFamily="18" charset="0"/>
              </a:rPr>
              <a:t>Trong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lớp</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em</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bị</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lôi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kéo</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để</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tẩy</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chay</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một</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bạn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khác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giới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vì</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bạn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ấy</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có</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nhiều</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điểm</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khác</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biệt</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với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mọi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người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chiều</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cao</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cân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nặng</a:t>
            </a:r>
            <a:r>
              <a:rPr lang="en-US" dirty="0">
                <a:solidFill>
                  <a:srgbClr val="00B050"/>
                </a:solidFill>
                <a:latin typeface="Times New Roman" panose="02020603050405020304" pitchFamily="18" charset="0"/>
                <a:cs typeface="Times New Roman" panose="02020603050405020304" pitchFamily="18" charset="0"/>
              </a:rPr>
              <a:t>,…).</a:t>
            </a:r>
            <a:endParaRPr lang="en-US" dirty="0">
              <a:solidFill>
                <a:srgbClr val="00B050"/>
              </a:solidFill>
              <a:latin typeface="Times New Roman" panose="02020603050405020304" pitchFamily="18" charset="0"/>
              <a:cs typeface="Times New Roman" panose="02020603050405020304" pitchFamily="18" charset="0"/>
            </a:endParaRPr>
          </a:p>
          <a:p>
            <a:pPr marL="0" indent="0" algn="just" defTabSz="0">
              <a:lnSpc>
                <a:spcPct val="150000"/>
              </a:lnSpc>
              <a:buNone/>
              <a:tabLst>
                <a:tab pos="457200" algn="l"/>
              </a:tabLst>
            </a:pPr>
            <a:r>
              <a:rPr lang="en-US" dirty="0">
                <a:solidFill>
                  <a:schemeClr val="accent6">
                    <a:lumMod val="50000"/>
                  </a:schemeClr>
                </a:solidFill>
                <a:latin typeface="Times New Roman" panose="02020603050405020304" pitchFamily="18" charset="0"/>
                <a:cs typeface="Times New Roman" panose="02020603050405020304" pitchFamily="18" charset="0"/>
              </a:rPr>
              <a:t>c) </a:t>
            </a:r>
            <a:r>
              <a:rPr lang="en-US" dirty="0" err="1">
                <a:solidFill>
                  <a:schemeClr val="accent6">
                    <a:lumMod val="50000"/>
                  </a:schemeClr>
                </a:solidFill>
                <a:latin typeface="Times New Roman" panose="02020603050405020304" pitchFamily="18" charset="0"/>
                <a:cs typeface="Times New Roman" panose="02020603050405020304" pitchFamily="18" charset="0"/>
              </a:rPr>
              <a:t>Trên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học</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về</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em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bị</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một</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bạn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cùng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lớp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chặn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lại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và</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doạ</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đánh</a:t>
            </a:r>
            <a:r>
              <a:rPr lang="en-US" dirty="0">
                <a:solidFill>
                  <a:schemeClr val="accent6">
                    <a:lumMod val="50000"/>
                  </a:schemeClr>
                </a:solidFill>
                <a:latin typeface="Times New Roman" panose="02020603050405020304" pitchFamily="18" charset="0"/>
                <a:cs typeface="Times New Roman" panose="02020603050405020304" pitchFamily="18" charset="0"/>
              </a:rPr>
              <a:t> do </a:t>
            </a:r>
            <a:r>
              <a:rPr lang="en-US"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chịu</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chỉ</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đáp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án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cho</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bạn</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khi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làm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bài</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kiểm</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tra</a:t>
            </a:r>
            <a:r>
              <a:rPr lang="en-US" dirty="0">
                <a:solidFill>
                  <a:schemeClr val="accent6">
                    <a:lumMod val="50000"/>
                  </a:schemeClr>
                </a:solidFill>
                <a:latin typeface="Times New Roman" panose="02020603050405020304" pitchFamily="18" charset="0"/>
                <a:cs typeface="Times New Roman" panose="02020603050405020304" pitchFamily="18" charset="0"/>
              </a:rPr>
              <a:t>.</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0" indent="0" algn="just" defTabSz="0">
              <a:lnSpc>
                <a:spcPct val="150000"/>
              </a:lnSpc>
              <a:buNone/>
              <a:tabLst>
                <a:tab pos="457200" algn="l"/>
              </a:tabLst>
            </a:pPr>
            <a:r>
              <a:rPr lang="en-US" dirty="0">
                <a:solidFill>
                  <a:srgbClr val="00B050"/>
                </a:solidFill>
                <a:latin typeface="Times New Roman" panose="02020603050405020304" pitchFamily="18" charset="0"/>
                <a:cs typeface="Times New Roman" panose="02020603050405020304" pitchFamily="18" charset="0"/>
              </a:rPr>
              <a:t>d) </a:t>
            </a:r>
            <a:r>
              <a:rPr lang="en-US" dirty="0" err="1">
                <a:solidFill>
                  <a:srgbClr val="00B050"/>
                </a:solidFill>
                <a:latin typeface="Times New Roman" panose="02020603050405020304" pitchFamily="18" charset="0"/>
                <a:cs typeface="Times New Roman" panose="02020603050405020304" pitchFamily="18" charset="0"/>
              </a:rPr>
              <a:t>Đã</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hai</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lần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trong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tuần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này</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một</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bạn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ép</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em</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đưa</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tiền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ăn</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sáng</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và</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hăm</a:t>
            </a:r>
            <a:r>
              <a:rPr lang="en-US" dirty="0">
                <a:solidFill>
                  <a:srgbClr val="00B050"/>
                </a:solidFill>
                <a:latin typeface="Times New Roman" panose="02020603050405020304" pitchFamily="18" charset="0"/>
                <a:cs typeface="Times New Roman" panose="02020603050405020304" pitchFamily="18" charset="0"/>
              </a:rPr>
              <a:t> </a:t>
            </a:r>
            <a:r>
              <a:rPr lang="en-US" dirty="0" err="1">
                <a:solidFill>
                  <a:srgbClr val="00B050"/>
                </a:solidFill>
                <a:latin typeface="Times New Roman" panose="02020603050405020304" pitchFamily="18" charset="0"/>
                <a:cs typeface="Times New Roman" panose="02020603050405020304" pitchFamily="18" charset="0"/>
              </a:rPr>
              <a:t>doạ</a:t>
            </a:r>
            <a:r>
              <a:rPr lang="en-US" dirty="0">
                <a:solidFill>
                  <a:srgbClr val="00B050"/>
                </a:solidFill>
                <a:latin typeface="Times New Roman" panose="02020603050405020304" pitchFamily="18" charset="0"/>
                <a:cs typeface="Times New Roman" panose="02020603050405020304" pitchFamily="18" charset="0"/>
              </a:rPr>
              <a:t>: </a:t>
            </a:r>
            <a:r>
              <a:rPr lang="en-US" i="1" dirty="0">
                <a:solidFill>
                  <a:srgbClr val="00B050"/>
                </a:solidFill>
                <a:latin typeface="Times New Roman" panose="02020603050405020304" pitchFamily="18" charset="0"/>
                <a:cs typeface="Times New Roman" panose="02020603050405020304" pitchFamily="18" charset="0"/>
              </a:rPr>
              <a:t>“</a:t>
            </a:r>
            <a:r>
              <a:rPr lang="en-US" i="1" dirty="0" err="1">
                <a:solidFill>
                  <a:srgbClr val="00B050"/>
                </a:solidFill>
                <a:latin typeface="Times New Roman" panose="02020603050405020304" pitchFamily="18" charset="0"/>
                <a:cs typeface="Times New Roman" panose="02020603050405020304" pitchFamily="18" charset="0"/>
              </a:rPr>
              <a:t>Không</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được</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kể</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lại</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cho</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bất</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kì</a:t>
            </a:r>
            <a:r>
              <a:rPr lang="en-US" i="1" dirty="0">
                <a:solidFill>
                  <a:srgbClr val="00B050"/>
                </a:solidFill>
                <a:latin typeface="Times New Roman" panose="02020603050405020304" pitchFamily="18" charset="0"/>
                <a:cs typeface="Times New Roman" panose="02020603050405020304" pitchFamily="18" charset="0"/>
              </a:rPr>
              <a:t> </a:t>
            </a:r>
            <a:r>
              <a:rPr lang="en-US" i="1" dirty="0" err="1">
                <a:solidFill>
                  <a:srgbClr val="00B050"/>
                </a:solidFill>
                <a:latin typeface="Times New Roman" panose="02020603050405020304" pitchFamily="18" charset="0"/>
                <a:cs typeface="Times New Roman" panose="02020603050405020304" pitchFamily="18" charset="0"/>
              </a:rPr>
              <a:t>ai</a:t>
            </a:r>
            <a:r>
              <a:rPr lang="en-US" i="1" dirty="0">
                <a:solidFill>
                  <a:srgbClr val="00B050"/>
                </a:solidFill>
                <a:latin typeface="Times New Roman" panose="02020603050405020304" pitchFamily="18" charset="0"/>
                <a:cs typeface="Times New Roman" panose="02020603050405020304" pitchFamily="18" charset="0"/>
              </a:rPr>
              <a:t>!”.</a:t>
            </a:r>
            <a:endParaRPr lang="en-US" i="1"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2855" y="847792"/>
            <a:ext cx="8507185" cy="398780"/>
          </a:xfrm>
          <a:prstGeom prst="rect">
            <a:avLst/>
          </a:prstGeom>
          <a:noFill/>
        </p:spPr>
        <p:txBody>
          <a:bodyPr wrap="square">
            <a:spAutoFit/>
          </a:bodyPr>
          <a:lstStyle/>
          <a:p>
            <a:pPr marL="0" indent="0">
              <a:buNone/>
            </a:pP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hãy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luận</a:t>
            </a:r>
            <a:r>
              <a:rPr lang="en-US" sz="2000" b="1" dirty="0">
                <a:latin typeface="Times New Roman" panose="02020603050405020304" pitchFamily="18" charset="0"/>
                <a:cs typeface="Times New Roman" panose="02020603050405020304" pitchFamily="18" charset="0"/>
              </a:rPr>
              <a:t> với bạn </a:t>
            </a:r>
            <a:r>
              <a:rPr lang="en-US" sz="2000" b="1" dirty="0" err="1">
                <a:latin typeface="Times New Roman" panose="02020603050405020304" pitchFamily="18" charset="0"/>
                <a:cs typeface="Times New Roman" panose="02020603050405020304" pitchFamily="18" charset="0"/>
              </a:rPr>
              <a:t>cùng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bạn</a:t>
            </a:r>
            <a:r>
              <a:rPr lang="en-US" sz="2000" b="1" dirty="0">
                <a:latin typeface="Times New Roman" panose="02020603050405020304" pitchFamily="18" charset="0"/>
                <a:cs typeface="Times New Roman" panose="02020603050405020304" pitchFamily="18" charset="0"/>
              </a:rPr>
              <a:t> để </a:t>
            </a:r>
            <a:r>
              <a:rPr lang="en-US" sz="2000" b="1" dirty="0" err="1">
                <a:latin typeface="Times New Roman" panose="02020603050405020304" pitchFamily="18" charset="0"/>
                <a:cs typeface="Times New Roman" panose="02020603050405020304" pitchFamily="18" charset="0"/>
              </a:rPr>
              <a:t>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hợp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9" name="Google Shape;715;p35"/>
          <p:cNvSpPr/>
          <p:nvPr/>
        </p:nvSpPr>
        <p:spPr>
          <a:xfrm>
            <a:off x="8056156" y="4523914"/>
            <a:ext cx="753650" cy="631739"/>
          </a:xfrm>
          <a:custGeom>
            <a:avLst/>
            <a:gdLst/>
            <a:ahLst/>
            <a:cxnLst/>
            <a:rect l="l" t="t" r="r" b="b"/>
            <a:pathLst>
              <a:path w="13044" h="10934" extrusionOk="0">
                <a:moveTo>
                  <a:pt x="8927" y="0"/>
                </a:moveTo>
                <a:cubicBezTo>
                  <a:pt x="8407" y="0"/>
                  <a:pt x="7886" y="115"/>
                  <a:pt x="7402" y="346"/>
                </a:cubicBezTo>
                <a:cubicBezTo>
                  <a:pt x="6444" y="825"/>
                  <a:pt x="5809" y="1783"/>
                  <a:pt x="5737" y="2861"/>
                </a:cubicBezTo>
                <a:cubicBezTo>
                  <a:pt x="5148" y="2408"/>
                  <a:pt x="4431" y="2174"/>
                  <a:pt x="3704" y="2174"/>
                </a:cubicBezTo>
                <a:cubicBezTo>
                  <a:pt x="3279" y="2174"/>
                  <a:pt x="2851" y="2254"/>
                  <a:pt x="2444" y="2418"/>
                </a:cubicBezTo>
                <a:cubicBezTo>
                  <a:pt x="743" y="3136"/>
                  <a:pt x="0" y="5304"/>
                  <a:pt x="527" y="6993"/>
                </a:cubicBezTo>
                <a:cubicBezTo>
                  <a:pt x="863" y="8071"/>
                  <a:pt x="1665" y="8957"/>
                  <a:pt x="2623" y="9544"/>
                </a:cubicBezTo>
                <a:cubicBezTo>
                  <a:pt x="3581" y="10131"/>
                  <a:pt x="4695" y="10442"/>
                  <a:pt x="5809" y="10658"/>
                </a:cubicBezTo>
                <a:cubicBezTo>
                  <a:pt x="6827" y="10838"/>
                  <a:pt x="7869" y="10933"/>
                  <a:pt x="8899" y="10933"/>
                </a:cubicBezTo>
                <a:cubicBezTo>
                  <a:pt x="9654" y="10215"/>
                  <a:pt x="10349" y="9436"/>
                  <a:pt x="10959" y="8598"/>
                </a:cubicBezTo>
                <a:cubicBezTo>
                  <a:pt x="11630" y="7664"/>
                  <a:pt x="12217" y="6670"/>
                  <a:pt x="12516" y="5568"/>
                </a:cubicBezTo>
                <a:cubicBezTo>
                  <a:pt x="13043" y="3663"/>
                  <a:pt x="12492" y="1507"/>
                  <a:pt x="10696" y="477"/>
                </a:cubicBezTo>
                <a:cubicBezTo>
                  <a:pt x="10151" y="160"/>
                  <a:pt x="9540" y="0"/>
                  <a:pt x="89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5723"/>
            <a:ext cx="9144000" cy="536924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07766" y="1490386"/>
            <a:ext cx="2224446" cy="1295290"/>
          </a:xfrm>
          <a:solidFill>
            <a:schemeClr val="tx2">
              <a:lumMod val="20000"/>
              <a:lumOff val="80000"/>
            </a:schemeClr>
          </a:solidFill>
          <a:ln>
            <a:solidFill>
              <a:srgbClr val="000000"/>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lgn="just">
              <a:buNone/>
            </a:pPr>
            <a:r>
              <a:rPr lang="en-US" sz="1400" dirty="0">
                <a:solidFill>
                  <a:srgbClr val="000000"/>
                </a:solidFill>
                <a:latin typeface="Times New Roman" panose="02020603050405020304" pitchFamily="18" charset="0"/>
                <a:cs typeface="Times New Roman" panose="02020603050405020304" pitchFamily="18" charset="0"/>
              </a:rPr>
              <a:t>a) </a:t>
            </a:r>
            <a:r>
              <a:rPr lang="en-US" sz="1400" dirty="0" err="1">
                <a:solidFill>
                  <a:srgbClr val="000000"/>
                </a:solidFill>
                <a:latin typeface="Times New Roman" panose="02020603050405020304" pitchFamily="18" charset="0"/>
                <a:cs typeface="Times New Roman" panose="02020603050405020304" pitchFamily="18" charset="0"/>
              </a:rPr>
              <a:t>Báo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ngay</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cho</a:t>
            </a:r>
            <a:r>
              <a:rPr lang="en-US" sz="1400" dirty="0">
                <a:solidFill>
                  <a:srgbClr val="000000"/>
                </a:solidFill>
                <a:latin typeface="Times New Roman" panose="02020603050405020304" pitchFamily="18" charset="0"/>
                <a:cs typeface="Times New Roman" panose="02020603050405020304" pitchFamily="18" charset="0"/>
              </a:rPr>
              <a:t> người </a:t>
            </a:r>
            <a:r>
              <a:rPr lang="en-US" sz="1400" dirty="0" err="1">
                <a:solidFill>
                  <a:srgbClr val="000000"/>
                </a:solidFill>
                <a:latin typeface="Times New Roman" panose="02020603050405020304" pitchFamily="18" charset="0"/>
                <a:cs typeface="Times New Roman" panose="02020603050405020304" pitchFamily="18" charset="0"/>
              </a:rPr>
              <a:t>lớn</a:t>
            </a:r>
            <a:r>
              <a:rPr lang="en-US" sz="1400" dirty="0">
                <a:solidFill>
                  <a:srgbClr val="000000"/>
                </a:solidFill>
                <a:latin typeface="Times New Roman" panose="02020603050405020304" pitchFamily="18" charset="0"/>
                <a:cs typeface="Times New Roman" panose="02020603050405020304" pitchFamily="18" charset="0"/>
              </a:rPr>
              <a:t> để </a:t>
            </a:r>
            <a:r>
              <a:rPr lang="en-US" sz="1400" dirty="0" err="1">
                <a:solidFill>
                  <a:srgbClr val="000000"/>
                </a:solidFill>
                <a:latin typeface="Times New Roman" panose="02020603050405020304" pitchFamily="18" charset="0"/>
                <a:cs typeface="Times New Roman" panose="02020603050405020304" pitchFamily="18" charset="0"/>
              </a:rPr>
              <a:t>xử</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lí</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kịp</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thời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tình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huống</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mâu</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thuẫn</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mới</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phát</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sinh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nhằm</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tránh</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xảy</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ra</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bạo</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lực</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học</a:t>
            </a:r>
            <a:r>
              <a:rPr lang="en-US" sz="1400" dirty="0">
                <a:solidFill>
                  <a:srgbClr val="000000"/>
                </a:solidFill>
                <a:latin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cs typeface="Times New Roman" panose="02020603050405020304" pitchFamily="18" charset="0"/>
              </a:rPr>
              <a:t>đường</a:t>
            </a:r>
            <a:r>
              <a:rPr lang="en-US" sz="1400" dirty="0">
                <a:solidFill>
                  <a:srgbClr val="000000"/>
                </a:solidFill>
                <a:latin typeface="Times New Roman" panose="02020603050405020304" pitchFamily="18" charset="0"/>
                <a:cs typeface="Times New Roman" panose="02020603050405020304" pitchFamily="18" charset="0"/>
              </a:rPr>
              <a:t>.</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8793" y="644793"/>
            <a:ext cx="8505968" cy="306705"/>
          </a:xfrm>
          <a:prstGeom prst="rect">
            <a:avLst/>
          </a:prstGeom>
          <a:solidFill>
            <a:schemeClr val="accent5">
              <a:alpha val="65000"/>
            </a:schemeClr>
          </a:solidFill>
        </p:spPr>
        <p:txBody>
          <a:bodyPr wrap="square">
            <a:spAutoFit/>
          </a:bodyPr>
          <a:lstStyle/>
          <a:p>
            <a:pPr marL="0" indent="0" algn="ctr">
              <a:buNone/>
            </a:pP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tự</a:t>
            </a:r>
            <a:r>
              <a:rPr lang="en-US" b="1" dirty="0">
                <a:latin typeface="Times New Roman" panose="02020603050405020304" pitchFamily="18" charset="0"/>
                <a:cs typeface="Times New Roman" panose="02020603050405020304" pitchFamily="18" charset="0"/>
              </a:rPr>
              <a:t> </a:t>
            </a:r>
            <a:r>
              <a:rPr lang="en-US" b="1" dirty="0" err="1">
                <a:solidFill>
                  <a:srgbClr val="00B0F0"/>
                </a:solidFill>
                <a:highlight>
                  <a:srgbClr val="FFFF00"/>
                </a:highlight>
                <a:latin typeface="Times New Roman" panose="02020603050405020304" pitchFamily="18" charset="0"/>
                <a:cs typeface="Times New Roman" panose="02020603050405020304" pitchFamily="18" charset="0"/>
              </a:rPr>
              <a:t>trước</a:t>
            </a:r>
            <a:r>
              <a:rPr lang="en-US" b="1" dirty="0">
                <a:solidFill>
                  <a:srgbClr val="00B0F0"/>
                </a:solidFill>
                <a:highlight>
                  <a:srgbClr val="FFFF00"/>
                </a:highlight>
                <a:latin typeface="Times New Roman" panose="02020603050405020304" pitchFamily="18" charset="0"/>
                <a:cs typeface="Times New Roman" panose="02020603050405020304" pitchFamily="18" charset="0"/>
              </a:rPr>
              <a:t>, </a:t>
            </a:r>
            <a:r>
              <a:rPr lang="en-US" b="1" dirty="0" err="1">
                <a:solidFill>
                  <a:srgbClr val="00B0F0"/>
                </a:solidFill>
                <a:highlight>
                  <a:srgbClr val="FFFF00"/>
                </a:highlight>
                <a:latin typeface="Times New Roman" panose="02020603050405020304" pitchFamily="18" charset="0"/>
                <a:cs typeface="Times New Roman" panose="02020603050405020304" pitchFamily="18" charset="0"/>
              </a:rPr>
              <a:t>trong</a:t>
            </a:r>
            <a:r>
              <a:rPr lang="en-US" b="1" dirty="0">
                <a:solidFill>
                  <a:srgbClr val="00B0F0"/>
                </a:solidFill>
                <a:highlight>
                  <a:srgbClr val="FFFF00"/>
                </a:highlight>
                <a:latin typeface="Times New Roman" panose="02020603050405020304" pitchFamily="18" charset="0"/>
                <a:cs typeface="Times New Roman" panose="02020603050405020304" pitchFamily="18" charset="0"/>
              </a:rPr>
              <a:t> </a:t>
            </a:r>
            <a:r>
              <a:rPr lang="en-US" b="1" dirty="0" err="1">
                <a:solidFill>
                  <a:srgbClr val="00B0F0"/>
                </a:solidFill>
                <a:highlight>
                  <a:srgbClr val="FFFF00"/>
                </a:highlight>
                <a:latin typeface="Times New Roman" panose="02020603050405020304" pitchFamily="18" charset="0"/>
                <a:cs typeface="Times New Roman" panose="02020603050405020304" pitchFamily="18" charset="0"/>
              </a:rPr>
              <a:t>và</a:t>
            </a:r>
            <a:r>
              <a:rPr lang="en-US" b="1" dirty="0">
                <a:solidFill>
                  <a:srgbClr val="00B0F0"/>
                </a:solidFill>
                <a:highlight>
                  <a:srgbClr val="FFFF00"/>
                </a:highlight>
                <a:latin typeface="Times New Roman" panose="02020603050405020304" pitchFamily="18" charset="0"/>
                <a:cs typeface="Times New Roman" panose="02020603050405020304" pitchFamily="18" charset="0"/>
              </a:rPr>
              <a:t> </a:t>
            </a:r>
            <a:r>
              <a:rPr lang="en-US" b="1" dirty="0" err="1">
                <a:solidFill>
                  <a:srgbClr val="00B0F0"/>
                </a:solidFill>
                <a:highlight>
                  <a:srgbClr val="FFFF00"/>
                </a:highlight>
                <a:latin typeface="Times New Roman" panose="02020603050405020304" pitchFamily="18" charset="0"/>
                <a:cs typeface="Times New Roman" panose="02020603050405020304" pitchFamily="18" charset="0"/>
              </a:rPr>
              <a:t>sau</a:t>
            </a:r>
            <a:r>
              <a:rPr lang="en-US" b="1" dirty="0">
                <a:solidFill>
                  <a:srgbClr val="00B0F0"/>
                </a:solidFill>
                <a:highlight>
                  <a:srgbClr val="FFFF00"/>
                </a:highlight>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đường</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467138" y="3505978"/>
            <a:ext cx="2068642" cy="1383665"/>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Times New Roman" panose="02020603050405020304" pitchFamily="18" charset="0"/>
                <a:cs typeface="Times New Roman" panose="02020603050405020304" pitchFamily="18" charset="0"/>
              </a:rPr>
              <a:t>g) </a:t>
            </a:r>
            <a:r>
              <a:rPr lang="en-US" dirty="0" err="1">
                <a:solidFill>
                  <a:srgbClr val="000000"/>
                </a:solidFill>
                <a:latin typeface="Times New Roman" panose="02020603050405020304" pitchFamily="18" charset="0"/>
                <a:cs typeface="Times New Roman" panose="02020603050405020304" pitchFamily="18" charset="0"/>
              </a:rPr>
              <a:t>Lập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tức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kiểm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tra</a:t>
            </a:r>
            <a:r>
              <a:rPr lang="en-US" dirty="0">
                <a:solidFill>
                  <a:srgbClr val="000000"/>
                </a:solidFill>
                <a:latin typeface="Times New Roman" panose="02020603050405020304" pitchFamily="18" charset="0"/>
                <a:cs typeface="Times New Roman" panose="02020603050405020304" pitchFamily="18" charset="0"/>
              </a:rPr>
              <a:t> y </a:t>
            </a:r>
            <a:r>
              <a:rPr lang="en-US" dirty="0" err="1">
                <a:solidFill>
                  <a:srgbClr val="000000"/>
                </a:solidFill>
                <a:latin typeface="Times New Roman" panose="02020603050405020304" pitchFamily="18" charset="0"/>
                <a:cs typeface="Times New Roman" panose="02020603050405020304" pitchFamily="18" charset="0"/>
              </a:rPr>
              <a:t>tế</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nếu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những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biểu</a:t>
            </a:r>
            <a:r>
              <a:rPr lang="en-US" dirty="0">
                <a:solidFill>
                  <a:srgbClr val="000000"/>
                </a:solidFill>
                <a:latin typeface="Times New Roman" panose="02020603050405020304" pitchFamily="18" charset="0"/>
                <a:cs typeface="Times New Roman" panose="02020603050405020304" pitchFamily="18" charset="0"/>
              </a:rPr>
              <a:t> hiện </a:t>
            </a:r>
            <a:r>
              <a:rPr lang="en-US" dirty="0" err="1">
                <a:solidFill>
                  <a:srgbClr val="000000"/>
                </a:solidFill>
                <a:latin typeface="Times New Roman" panose="02020603050405020304" pitchFamily="18" charset="0"/>
                <a:cs typeface="Times New Roman" panose="02020603050405020304" pitchFamily="18" charset="0"/>
              </a:rPr>
              <a:t>bất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thường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về</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cơ</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hoặc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sức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khoẻ</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đau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nhức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bầm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sau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bị</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bạo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lực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học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đường</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85293" y="3654406"/>
            <a:ext cx="1973414" cy="737235"/>
          </a:xfrm>
          <a:prstGeom prst="rect">
            <a:avLst/>
          </a:prstGeom>
          <a:solidFill>
            <a:schemeClr val="tx2">
              <a:lumMod val="20000"/>
              <a:lumOff val="80000"/>
            </a:scheme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Times New Roman" panose="02020603050405020304" pitchFamily="18" charset="0"/>
                <a:cs typeface="Times New Roman" panose="02020603050405020304" pitchFamily="18" charset="0"/>
              </a:rPr>
              <a:t>e) </a:t>
            </a:r>
            <a:r>
              <a:rPr lang="en-US" dirty="0" err="1">
                <a:solidFill>
                  <a:srgbClr val="000000"/>
                </a:solidFill>
                <a:latin typeface="Times New Roman" panose="02020603050405020304" pitchFamily="18" charset="0"/>
                <a:cs typeface="Times New Roman" panose="02020603050405020304" pitchFamily="18" charset="0"/>
              </a:rPr>
              <a:t>Sử</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dụng</a:t>
            </a:r>
            <a:r>
              <a:rPr lang="en-US" dirty="0">
                <a:solidFill>
                  <a:srgbClr val="000000"/>
                </a:solidFill>
                <a:latin typeface="Times New Roman" panose="02020603050405020304" pitchFamily="18" charset="0"/>
                <a:cs typeface="Times New Roman" panose="02020603050405020304" pitchFamily="18" charset="0"/>
              </a:rPr>
              <a:t> một </a:t>
            </a:r>
            <a:r>
              <a:rPr lang="en-US" dirty="0" err="1">
                <a:solidFill>
                  <a:srgbClr val="000000"/>
                </a:solidFill>
                <a:latin typeface="Times New Roman" panose="02020603050405020304" pitchFamily="18" charset="0"/>
                <a:cs typeface="Times New Roman" panose="02020603050405020304" pitchFamily="18" charset="0"/>
              </a:rPr>
              <a:t>số</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thế</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võ</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tự</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vệ</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nếu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biết</a:t>
            </a:r>
            <a:r>
              <a:rPr lang="en-US" dirty="0">
                <a:solidFill>
                  <a:srgbClr val="000000"/>
                </a:solidFill>
                <a:latin typeface="Times New Roman" panose="02020603050405020304" pitchFamily="18" charset="0"/>
                <a:cs typeface="Times New Roman" panose="02020603050405020304" pitchFamily="18" charset="0"/>
              </a:rPr>
              <a:t>) để </a:t>
            </a:r>
            <a:r>
              <a:rPr lang="en-US" dirty="0" err="1">
                <a:solidFill>
                  <a:srgbClr val="000000"/>
                </a:solidFill>
                <a:latin typeface="Times New Roman" panose="02020603050405020304" pitchFamily="18" charset="0"/>
                <a:cs typeface="Times New Roman" panose="02020603050405020304" pitchFamily="18" charset="0"/>
              </a:rPr>
              <a:t>đảm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bảo</a:t>
            </a:r>
            <a:r>
              <a:rPr lang="en-US" dirty="0">
                <a:solidFill>
                  <a:srgbClr val="000000"/>
                </a:solidFill>
                <a:latin typeface="Times New Roman" panose="02020603050405020304" pitchFamily="18" charset="0"/>
                <a:cs typeface="Times New Roman" panose="02020603050405020304" pitchFamily="18" charset="0"/>
              </a:rPr>
              <a:t> an </a:t>
            </a:r>
            <a:r>
              <a:rPr lang="en-US" dirty="0" err="1">
                <a:solidFill>
                  <a:srgbClr val="000000"/>
                </a:solidFill>
                <a:latin typeface="Times New Roman" panose="02020603050405020304" pitchFamily="18" charset="0"/>
                <a:cs typeface="Times New Roman" panose="02020603050405020304" pitchFamily="18" charset="0"/>
              </a:rPr>
              <a:t>toàn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bản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thân</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84880" y="3438962"/>
            <a:ext cx="2480870" cy="953135"/>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Times New Roman" panose="02020603050405020304" pitchFamily="18" charset="0"/>
                <a:cs typeface="Times New Roman" panose="02020603050405020304" pitchFamily="18" charset="0"/>
              </a:rPr>
              <a:t>d) </a:t>
            </a:r>
            <a:r>
              <a:rPr lang="en-US" dirty="0" err="1">
                <a:solidFill>
                  <a:srgbClr val="000000"/>
                </a:solidFill>
                <a:latin typeface="Times New Roman" panose="02020603050405020304" pitchFamily="18" charset="0"/>
                <a:cs typeface="Times New Roman" panose="02020603050405020304" pitchFamily="18" charset="0"/>
              </a:rPr>
              <a:t>Thành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thật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với</a:t>
            </a:r>
            <a:r>
              <a:rPr lang="en-US" dirty="0">
                <a:solidFill>
                  <a:srgbClr val="000000"/>
                </a:solidFill>
                <a:latin typeface="Times New Roman" panose="02020603050405020304" pitchFamily="18" charset="0"/>
                <a:cs typeface="Times New Roman" panose="02020603050405020304" pitchFamily="18" charset="0"/>
              </a:rPr>
              <a:t> người </a:t>
            </a:r>
            <a:r>
              <a:rPr lang="en-US" dirty="0" err="1">
                <a:solidFill>
                  <a:srgbClr val="000000"/>
                </a:solidFill>
                <a:latin typeface="Times New Roman" panose="02020603050405020304" pitchFamily="18" charset="0"/>
                <a:cs typeface="Times New Roman" panose="02020603050405020304" pitchFamily="18" charset="0"/>
              </a:rPr>
              <a:t>lớn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những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chuyện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đáng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tiếc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liên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quan</a:t>
            </a:r>
            <a:r>
              <a:rPr lang="en-US" dirty="0">
                <a:solidFill>
                  <a:srgbClr val="000000"/>
                </a:solidFill>
                <a:latin typeface="Times New Roman" panose="02020603050405020304" pitchFamily="18" charset="0"/>
                <a:cs typeface="Times New Roman" panose="02020603050405020304" pitchFamily="18" charset="0"/>
              </a:rPr>
              <a:t> đến </a:t>
            </a:r>
            <a:r>
              <a:rPr lang="en-US" dirty="0" err="1">
                <a:solidFill>
                  <a:srgbClr val="000000"/>
                </a:solidFill>
                <a:latin typeface="Times New Roman" panose="02020603050405020304" pitchFamily="18" charset="0"/>
                <a:cs typeface="Times New Roman" panose="02020603050405020304" pitchFamily="18" charset="0"/>
              </a:rPr>
              <a:t>bạo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lực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học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đường</a:t>
            </a:r>
            <a:r>
              <a:rPr lang="en-US" dirty="0">
                <a:solidFill>
                  <a:srgbClr val="000000"/>
                </a:solidFill>
                <a:latin typeface="Times New Roman" panose="02020603050405020304" pitchFamily="18" charset="0"/>
                <a:cs typeface="Times New Roman" panose="02020603050405020304" pitchFamily="18" charset="0"/>
              </a:rPr>
              <a:t> đã </a:t>
            </a:r>
            <a:r>
              <a:rPr lang="en-US" dirty="0" err="1">
                <a:solidFill>
                  <a:srgbClr val="000000"/>
                </a:solidFill>
                <a:latin typeface="Times New Roman" panose="02020603050405020304" pitchFamily="18" charset="0"/>
                <a:cs typeface="Times New Roman" panose="02020603050405020304" pitchFamily="18" charset="0"/>
              </a:rPr>
              <a:t>xảy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cs typeface="Times New Roman" panose="02020603050405020304" pitchFamily="18" charset="0"/>
              </a:rPr>
              <a:t> để </a:t>
            </a:r>
            <a:r>
              <a:rPr lang="en-US" dirty="0" err="1">
                <a:solidFill>
                  <a:srgbClr val="000000"/>
                </a:solidFill>
                <a:latin typeface="Times New Roman" panose="02020603050405020304" pitchFamily="18" charset="0"/>
                <a:cs typeface="Times New Roman" panose="02020603050405020304" pitchFamily="18" charset="0"/>
              </a:rPr>
              <a:t>nhận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được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giúp</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đỡ</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58392" y="1851025"/>
            <a:ext cx="2606053" cy="737235"/>
          </a:xfrm>
          <a:prstGeom prst="rect">
            <a:avLst/>
          </a:prstGeom>
          <a:solidFill>
            <a:schemeClr val="tx2">
              <a:lumMod val="20000"/>
              <a:lumOff val="80000"/>
            </a:schemeClr>
          </a:solidFill>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Times New Roman" panose="02020603050405020304" pitchFamily="18" charset="0"/>
                <a:cs typeface="Times New Roman" panose="02020603050405020304" pitchFamily="18" charset="0"/>
              </a:rPr>
              <a:t>c) </a:t>
            </a:r>
            <a:r>
              <a:rPr lang="en-US" dirty="0" err="1">
                <a:solidFill>
                  <a:srgbClr val="000000"/>
                </a:solidFill>
                <a:latin typeface="Times New Roman" panose="02020603050405020304" pitchFamily="18" charset="0"/>
                <a:cs typeface="Times New Roman" panose="02020603050405020304" pitchFamily="18" charset="0"/>
              </a:rPr>
              <a:t>Hoà</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giải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nhằm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xử</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lí</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các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mâu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thuẫn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học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đường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tinh</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thần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dân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chủ</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tôn</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trọng</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414010" y="1553255"/>
            <a:ext cx="2315980" cy="953135"/>
          </a:xfrm>
          <a:prstGeom prst="rect">
            <a:avLst/>
          </a:prstGeom>
          <a:ln>
            <a:solidFill>
              <a:srgbClr val="0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pPr>
            <a:r>
              <a:rPr lang="en-US" dirty="0">
                <a:solidFill>
                  <a:srgbClr val="000000"/>
                </a:solidFill>
                <a:latin typeface="Times New Roman" panose="02020603050405020304" pitchFamily="18" charset="0"/>
                <a:cs typeface="Times New Roman" panose="02020603050405020304" pitchFamily="18" charset="0"/>
              </a:rPr>
              <a:t>b) </a:t>
            </a:r>
            <a:r>
              <a:rPr lang="en-US" dirty="0" err="1">
                <a:solidFill>
                  <a:srgbClr val="000000"/>
                </a:solidFill>
                <a:latin typeface="Times New Roman" panose="02020603050405020304" pitchFamily="18" charset="0"/>
                <a:cs typeface="Times New Roman" panose="02020603050405020304" pitchFamily="18" charset="0"/>
              </a:rPr>
              <a:t>Bỏ</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chạy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khỏi</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vị</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trí</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nguy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hiểm</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có</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thể</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xảy</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ra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bạo</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lực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học</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đường</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kêu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cứu</a:t>
            </a:r>
            <a:r>
              <a:rPr lang="en-US" dirty="0">
                <a:solidFill>
                  <a:srgbClr val="000000"/>
                </a:solidFill>
                <a:latin typeface="Times New Roman" panose="02020603050405020304" pitchFamily="18" charset="0"/>
                <a:cs typeface="Times New Roman" panose="02020603050405020304" pitchFamily="18" charset="0"/>
              </a:rPr>
              <a:t> để </a:t>
            </a:r>
            <a:r>
              <a:rPr lang="en-US" dirty="0" err="1">
                <a:solidFill>
                  <a:srgbClr val="000000"/>
                </a:solidFill>
                <a:latin typeface="Times New Roman" panose="02020603050405020304" pitchFamily="18" charset="0"/>
                <a:cs typeface="Times New Roman" panose="02020603050405020304" pitchFamily="18" charset="0"/>
              </a:rPr>
              <a:t>thu</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hút</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sự</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chú</a:t>
            </a:r>
            <a:r>
              <a:rPr lang="en-US" dirty="0">
                <a:solidFill>
                  <a:srgbClr val="000000"/>
                </a:solidFill>
                <a:latin typeface="Times New Roman" panose="02020603050405020304" pitchFamily="18" charset="0"/>
                <a:cs typeface="Times New Roman" panose="02020603050405020304" pitchFamily="18" charset="0"/>
              </a:rPr>
              <a:t> ý </a:t>
            </a:r>
            <a:r>
              <a:rPr lang="en-US" dirty="0" err="1">
                <a:solidFill>
                  <a:srgbClr val="000000"/>
                </a:solidFill>
                <a:latin typeface="Times New Roman" panose="02020603050405020304" pitchFamily="18" charset="0"/>
                <a:cs typeface="Times New Roman" panose="02020603050405020304" pitchFamily="18" charset="0"/>
              </a:rPr>
              <a:t>của</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mọi</a:t>
            </a:r>
            <a:r>
              <a:rPr lang="en-US" dirty="0">
                <a:solidFill>
                  <a:srgbClr val="000000"/>
                </a:solidFill>
                <a:latin typeface="Times New Roman" panose="02020603050405020304" pitchFamily="18" charset="0"/>
                <a:cs typeface="Times New Roman" panose="02020603050405020304" pitchFamily="18" charset="0"/>
              </a:rPr>
              <a:t> người.</a:t>
            </a:r>
            <a:endParaRPr 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par>
                          <p:cTn id="8" fill="hold">
                            <p:stCondLst>
                              <p:cond delay="1250"/>
                            </p:stCondLst>
                            <p:childTnLst>
                              <p:par>
                                <p:cTn id="9" presetID="6" presetClass="entr" presetSubtype="16"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circle(in)">
                                      <p:cBhvr>
                                        <p:cTn id="11" dur="1000"/>
                                        <p:tgtEl>
                                          <p:spTgt spid="17"/>
                                        </p:tgtEl>
                                      </p:cBhvr>
                                    </p:animEffect>
                                  </p:childTnLst>
                                </p:cTn>
                              </p:par>
                            </p:childTnLst>
                          </p:cTn>
                        </p:par>
                        <p:par>
                          <p:cTn id="12" fill="hold">
                            <p:stCondLst>
                              <p:cond delay="2500"/>
                            </p:stCondLst>
                            <p:childTnLst>
                              <p:par>
                                <p:cTn id="13" presetID="6" presetClass="entr" presetSubtype="16"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childTnLst>
                          </p:cTn>
                        </p:par>
                        <p:par>
                          <p:cTn id="16" fill="hold">
                            <p:stCondLst>
                              <p:cond delay="3750"/>
                            </p:stCondLst>
                            <p:childTnLst>
                              <p:par>
                                <p:cTn id="17" presetID="6" presetClass="entr" presetSubtype="16"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1000"/>
                                        <p:tgtEl>
                                          <p:spTgt spid="13"/>
                                        </p:tgtEl>
                                      </p:cBhvr>
                                    </p:animEffect>
                                  </p:childTnLst>
                                </p:cTn>
                              </p:par>
                            </p:childTnLst>
                          </p:cTn>
                        </p:par>
                        <p:par>
                          <p:cTn id="20" fill="hold">
                            <p:stCondLst>
                              <p:cond delay="5000"/>
                            </p:stCondLst>
                            <p:childTnLst>
                              <p:par>
                                <p:cTn id="21" presetID="6" presetClass="entr" presetSubtype="16"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1000"/>
                                        <p:tgtEl>
                                          <p:spTgt spid="11"/>
                                        </p:tgtEl>
                                      </p:cBhvr>
                                    </p:animEffect>
                                  </p:childTnLst>
                                </p:cTn>
                              </p:par>
                            </p:childTnLst>
                          </p:cTn>
                        </p:par>
                        <p:par>
                          <p:cTn id="24" fill="hold">
                            <p:stCondLst>
                              <p:cond delay="6250"/>
                            </p:stCondLst>
                            <p:childTnLst>
                              <p:par>
                                <p:cTn id="25" presetID="6" presetClass="entr" presetSubtype="16" fill="hold" grpId="0" nodeType="after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bldLvl="0" animBg="1"/>
      <p:bldP spid="11" grpId="0" bldLvl="0" animBg="1"/>
      <p:bldP spid="13" grpId="0" bldLvl="0" animBg="1"/>
      <p:bldP spid="15" grpId="0" bldLvl="0" animBg="1"/>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01320" y="1172210"/>
            <a:ext cx="8028940" cy="3291840"/>
          </a:xfrm>
          <a:prstGeom prst="rect">
            <a:avLst/>
          </a:prstGeom>
          <a:noFill/>
        </p:spPr>
        <p:txBody>
          <a:bodyPr wrap="square" rtlCol="0" anchor="t">
            <a:spAutoFit/>
          </a:bodyPr>
          <a:p>
            <a:pPr algn="just"/>
            <a:r>
              <a:rPr lang="en-US" sz="1600">
                <a:latin typeface="Times New Roman" panose="02020603050405020304" pitchFamily="18" charset="0"/>
                <a:cs typeface="Times New Roman" panose="02020603050405020304" pitchFamily="18" charset="0"/>
              </a:rPr>
              <a:t>Thứ tự các hành động theo trình tự trước, trong và sau khi xảy ra bạo lực học đường:</a:t>
            </a:r>
            <a:endParaRPr lang="en-US" sz="1600">
              <a:latin typeface="Times New Roman" panose="02020603050405020304" pitchFamily="18" charset="0"/>
              <a:cs typeface="Times New Roman" panose="02020603050405020304" pitchFamily="18" charset="0"/>
            </a:endParaRPr>
          </a:p>
          <a:p>
            <a:pPr algn="just"/>
            <a:endParaRPr lang="en-US" sz="1600">
              <a:latin typeface="Times New Roman" panose="02020603050405020304" pitchFamily="18" charset="0"/>
              <a:cs typeface="Times New Roman" panose="02020603050405020304" pitchFamily="18" charset="0"/>
            </a:endParaRPr>
          </a:p>
          <a:p>
            <a:pPr algn="just"/>
            <a:r>
              <a:rPr lang="en-US" sz="1600">
                <a:latin typeface="Times New Roman" panose="02020603050405020304" pitchFamily="18" charset="0"/>
                <a:cs typeface="Times New Roman" panose="02020603050405020304" pitchFamily="18" charset="0"/>
              </a:rPr>
              <a:t>1. Sử dụng một số thế võ tự vệ (nếu biết) để đảm bảo an toàn cho bản thân nhằm tránh bạo lực học đường.</a:t>
            </a:r>
            <a:endParaRPr lang="en-US" sz="1600">
              <a:latin typeface="Times New Roman" panose="02020603050405020304" pitchFamily="18" charset="0"/>
              <a:cs typeface="Times New Roman" panose="02020603050405020304" pitchFamily="18" charset="0"/>
            </a:endParaRPr>
          </a:p>
          <a:p>
            <a:pPr algn="just"/>
            <a:r>
              <a:rPr lang="en-US" sz="1600">
                <a:latin typeface="Times New Roman" panose="02020603050405020304" pitchFamily="18" charset="0"/>
                <a:cs typeface="Times New Roman" panose="02020603050405020304" pitchFamily="18" charset="0"/>
              </a:rPr>
              <a:t>2. Bỏ chạy khỏi vị trí nguy hiểm có thể xảy ra bạo lực học đường, kêu cứu để thu hút sự chú ý của mọi người.</a:t>
            </a:r>
            <a:endParaRPr lang="en-US" sz="1600">
              <a:latin typeface="Times New Roman" panose="02020603050405020304" pitchFamily="18" charset="0"/>
              <a:cs typeface="Times New Roman" panose="02020603050405020304" pitchFamily="18" charset="0"/>
            </a:endParaRPr>
          </a:p>
          <a:p>
            <a:pPr algn="just"/>
            <a:r>
              <a:rPr lang="en-US" sz="1600">
                <a:latin typeface="Times New Roman" panose="02020603050405020304" pitchFamily="18" charset="0"/>
                <a:cs typeface="Times New Roman" panose="02020603050405020304" pitchFamily="18" charset="0"/>
              </a:rPr>
              <a:t>3. Thành thật kể với người lớn những chuyện đáng tiếc có liên quan đến bạo lực học đường đã xảy ra để nhận được sự giúp đỡ.</a:t>
            </a:r>
            <a:endParaRPr lang="en-US" sz="1600">
              <a:latin typeface="Times New Roman" panose="02020603050405020304" pitchFamily="18" charset="0"/>
              <a:cs typeface="Times New Roman" panose="02020603050405020304" pitchFamily="18" charset="0"/>
            </a:endParaRPr>
          </a:p>
          <a:p>
            <a:pPr algn="just"/>
            <a:r>
              <a:rPr lang="en-US" sz="1600">
                <a:latin typeface="Times New Roman" panose="02020603050405020304" pitchFamily="18" charset="0"/>
                <a:cs typeface="Times New Roman" panose="02020603050405020304" pitchFamily="18" charset="0"/>
              </a:rPr>
              <a:t>4. Lập tức kiểm tra y tế nếu có những biểu hiện bất thường về cơ thể hoặc sức khoẻ (đau, nhức, bám,...) sau khi bị bạo lực học đường.</a:t>
            </a:r>
            <a:endParaRPr lang="en-US" sz="1600">
              <a:latin typeface="Times New Roman" panose="02020603050405020304" pitchFamily="18" charset="0"/>
              <a:cs typeface="Times New Roman" panose="02020603050405020304" pitchFamily="18" charset="0"/>
            </a:endParaRPr>
          </a:p>
          <a:p>
            <a:pPr algn="just"/>
            <a:r>
              <a:rPr lang="en-US" sz="1600">
                <a:latin typeface="Times New Roman" panose="02020603050405020304" pitchFamily="18" charset="0"/>
                <a:cs typeface="Times New Roman" panose="02020603050405020304" pitchFamily="18" charset="0"/>
              </a:rPr>
              <a:t>5. Hoà giải nhằm xử lí các mâu thuẫn học đường trên tinh thần dân chủ, tôn trọng.</a:t>
            </a:r>
            <a:endParaRPr lang="en-US" sz="1600">
              <a:latin typeface="Times New Roman" panose="02020603050405020304" pitchFamily="18" charset="0"/>
              <a:cs typeface="Times New Roman" panose="02020603050405020304" pitchFamily="18" charset="0"/>
            </a:endParaRPr>
          </a:p>
          <a:p>
            <a:pPr algn="just"/>
            <a:r>
              <a:rPr lang="en-US" sz="1600">
                <a:latin typeface="Times New Roman" panose="02020603050405020304" pitchFamily="18" charset="0"/>
                <a:cs typeface="Times New Roman" panose="02020603050405020304" pitchFamily="18" charset="0"/>
              </a:rPr>
              <a:t>6. Báo ngay cho người lớn để xử lí kịp thời tình huống mâu thuẫn mới phát sinh nhằm tránh xảy ra bạo lực học đường.</a:t>
            </a:r>
            <a:endParaRPr lang="en-US" sz="160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1">
            <a:extLst>
              <a:ext uri="{BEBA8EAE-BF5A-486C-A8C5-ECC9F3942E4B}">
                <a14:imgProps xmlns:a14="http://schemas.microsoft.com/office/drawing/2010/main">
                  <a14:imgLayer r:embed="rId2">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50257" y="1294039"/>
            <a:ext cx="6843486" cy="384946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p:nvPr/>
        </p:nvSpPr>
        <p:spPr>
          <a:xfrm>
            <a:off x="397240" y="601005"/>
            <a:ext cx="8327036" cy="668806"/>
          </a:xfrm>
          <a:custGeom>
            <a:avLst/>
            <a:gdLst>
              <a:gd name="connsiteX0" fmla="*/ 0 w 8327036"/>
              <a:gd name="connsiteY0" fmla="*/ 0 h 668806"/>
              <a:gd name="connsiteX1" fmla="*/ 527379 w 8327036"/>
              <a:gd name="connsiteY1" fmla="*/ 0 h 668806"/>
              <a:gd name="connsiteX2" fmla="*/ 1054758 w 8327036"/>
              <a:gd name="connsiteY2" fmla="*/ 0 h 668806"/>
              <a:gd name="connsiteX3" fmla="*/ 1748678 w 8327036"/>
              <a:gd name="connsiteY3" fmla="*/ 0 h 668806"/>
              <a:gd name="connsiteX4" fmla="*/ 2525868 w 8327036"/>
              <a:gd name="connsiteY4" fmla="*/ 0 h 668806"/>
              <a:gd name="connsiteX5" fmla="*/ 3053247 w 8327036"/>
              <a:gd name="connsiteY5" fmla="*/ 0 h 668806"/>
              <a:gd name="connsiteX6" fmla="*/ 3747166 w 8327036"/>
              <a:gd name="connsiteY6" fmla="*/ 0 h 668806"/>
              <a:gd name="connsiteX7" fmla="*/ 4274545 w 8327036"/>
              <a:gd name="connsiteY7" fmla="*/ 0 h 668806"/>
              <a:gd name="connsiteX8" fmla="*/ 5135006 w 8327036"/>
              <a:gd name="connsiteY8" fmla="*/ 0 h 668806"/>
              <a:gd name="connsiteX9" fmla="*/ 5912196 w 8327036"/>
              <a:gd name="connsiteY9" fmla="*/ 0 h 668806"/>
              <a:gd name="connsiteX10" fmla="*/ 6772656 w 8327036"/>
              <a:gd name="connsiteY10" fmla="*/ 0 h 668806"/>
              <a:gd name="connsiteX11" fmla="*/ 7466576 w 8327036"/>
              <a:gd name="connsiteY11" fmla="*/ 0 h 668806"/>
              <a:gd name="connsiteX12" fmla="*/ 8327036 w 8327036"/>
              <a:gd name="connsiteY12" fmla="*/ 0 h 668806"/>
              <a:gd name="connsiteX13" fmla="*/ 8327036 w 8327036"/>
              <a:gd name="connsiteY13" fmla="*/ 668806 h 668806"/>
              <a:gd name="connsiteX14" fmla="*/ 7716387 w 8327036"/>
              <a:gd name="connsiteY14" fmla="*/ 668806 h 668806"/>
              <a:gd name="connsiteX15" fmla="*/ 7105737 w 8327036"/>
              <a:gd name="connsiteY15" fmla="*/ 668806 h 668806"/>
              <a:gd name="connsiteX16" fmla="*/ 6495088 w 8327036"/>
              <a:gd name="connsiteY16" fmla="*/ 668806 h 668806"/>
              <a:gd name="connsiteX17" fmla="*/ 5801168 w 8327036"/>
              <a:gd name="connsiteY17" fmla="*/ 668806 h 668806"/>
              <a:gd name="connsiteX18" fmla="*/ 5273789 w 8327036"/>
              <a:gd name="connsiteY18" fmla="*/ 668806 h 668806"/>
              <a:gd name="connsiteX19" fmla="*/ 4829681 w 8327036"/>
              <a:gd name="connsiteY19" fmla="*/ 668806 h 668806"/>
              <a:gd name="connsiteX20" fmla="*/ 4302302 w 8327036"/>
              <a:gd name="connsiteY20" fmla="*/ 668806 h 668806"/>
              <a:gd name="connsiteX21" fmla="*/ 3691653 w 8327036"/>
              <a:gd name="connsiteY21" fmla="*/ 668806 h 668806"/>
              <a:gd name="connsiteX22" fmla="*/ 3081003 w 8327036"/>
              <a:gd name="connsiteY22" fmla="*/ 668806 h 668806"/>
              <a:gd name="connsiteX23" fmla="*/ 2636895 w 8327036"/>
              <a:gd name="connsiteY23" fmla="*/ 668806 h 668806"/>
              <a:gd name="connsiteX24" fmla="*/ 1859705 w 8327036"/>
              <a:gd name="connsiteY24" fmla="*/ 668806 h 668806"/>
              <a:gd name="connsiteX25" fmla="*/ 999244 w 8327036"/>
              <a:gd name="connsiteY25" fmla="*/ 668806 h 668806"/>
              <a:gd name="connsiteX26" fmla="*/ 0 w 8327036"/>
              <a:gd name="connsiteY26" fmla="*/ 668806 h 668806"/>
              <a:gd name="connsiteX27" fmla="*/ 0 w 8327036"/>
              <a:gd name="connsiteY27" fmla="*/ 0 h 6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27036" h="668806" fill="none" extrusionOk="0">
                <a:moveTo>
                  <a:pt x="0" y="0"/>
                </a:moveTo>
                <a:cubicBezTo>
                  <a:pt x="153720" y="-13820"/>
                  <a:pt x="368076" y="-9695"/>
                  <a:pt x="527379" y="0"/>
                </a:cubicBezTo>
                <a:cubicBezTo>
                  <a:pt x="686682" y="9695"/>
                  <a:pt x="904162" y="4281"/>
                  <a:pt x="1054758" y="0"/>
                </a:cubicBezTo>
                <a:cubicBezTo>
                  <a:pt x="1205354" y="-4281"/>
                  <a:pt x="1422379" y="-22256"/>
                  <a:pt x="1748678" y="0"/>
                </a:cubicBezTo>
                <a:cubicBezTo>
                  <a:pt x="2074977" y="22256"/>
                  <a:pt x="2247324" y="-3759"/>
                  <a:pt x="2525868" y="0"/>
                </a:cubicBezTo>
                <a:cubicBezTo>
                  <a:pt x="2804412" y="3759"/>
                  <a:pt x="2919049" y="3638"/>
                  <a:pt x="3053247" y="0"/>
                </a:cubicBezTo>
                <a:cubicBezTo>
                  <a:pt x="3187445" y="-3638"/>
                  <a:pt x="3587461" y="11694"/>
                  <a:pt x="3747166" y="0"/>
                </a:cubicBezTo>
                <a:cubicBezTo>
                  <a:pt x="3906871" y="-11694"/>
                  <a:pt x="4052350" y="-19126"/>
                  <a:pt x="4274545" y="0"/>
                </a:cubicBezTo>
                <a:cubicBezTo>
                  <a:pt x="4496740" y="19126"/>
                  <a:pt x="4858718" y="15812"/>
                  <a:pt x="5135006" y="0"/>
                </a:cubicBezTo>
                <a:cubicBezTo>
                  <a:pt x="5411294" y="-15812"/>
                  <a:pt x="5722319" y="-36144"/>
                  <a:pt x="5912196" y="0"/>
                </a:cubicBezTo>
                <a:cubicBezTo>
                  <a:pt x="6102073" y="36144"/>
                  <a:pt x="6451792" y="-8677"/>
                  <a:pt x="6772656" y="0"/>
                </a:cubicBezTo>
                <a:cubicBezTo>
                  <a:pt x="7093520" y="8677"/>
                  <a:pt x="7166953" y="19870"/>
                  <a:pt x="7466576" y="0"/>
                </a:cubicBezTo>
                <a:cubicBezTo>
                  <a:pt x="7766199" y="-19870"/>
                  <a:pt x="8127218" y="-819"/>
                  <a:pt x="8327036" y="0"/>
                </a:cubicBezTo>
                <a:cubicBezTo>
                  <a:pt x="8327180" y="182177"/>
                  <a:pt x="8343338" y="383771"/>
                  <a:pt x="8327036" y="668806"/>
                </a:cubicBezTo>
                <a:cubicBezTo>
                  <a:pt x="8178840" y="654745"/>
                  <a:pt x="7979767" y="661994"/>
                  <a:pt x="7716387" y="668806"/>
                </a:cubicBezTo>
                <a:cubicBezTo>
                  <a:pt x="7453007" y="675618"/>
                  <a:pt x="7380513" y="647629"/>
                  <a:pt x="7105737" y="668806"/>
                </a:cubicBezTo>
                <a:cubicBezTo>
                  <a:pt x="6830961" y="689984"/>
                  <a:pt x="6745242" y="658667"/>
                  <a:pt x="6495088" y="668806"/>
                </a:cubicBezTo>
                <a:cubicBezTo>
                  <a:pt x="6244934" y="678945"/>
                  <a:pt x="5955634" y="671264"/>
                  <a:pt x="5801168" y="668806"/>
                </a:cubicBezTo>
                <a:cubicBezTo>
                  <a:pt x="5646702" y="666348"/>
                  <a:pt x="5437060" y="669519"/>
                  <a:pt x="5273789" y="668806"/>
                </a:cubicBezTo>
                <a:cubicBezTo>
                  <a:pt x="5110518" y="668093"/>
                  <a:pt x="4930598" y="653784"/>
                  <a:pt x="4829681" y="668806"/>
                </a:cubicBezTo>
                <a:cubicBezTo>
                  <a:pt x="4728764" y="683828"/>
                  <a:pt x="4411220" y="685543"/>
                  <a:pt x="4302302" y="668806"/>
                </a:cubicBezTo>
                <a:cubicBezTo>
                  <a:pt x="4193384" y="652069"/>
                  <a:pt x="3953301" y="684330"/>
                  <a:pt x="3691653" y="668806"/>
                </a:cubicBezTo>
                <a:cubicBezTo>
                  <a:pt x="3430005" y="653282"/>
                  <a:pt x="3231411" y="672559"/>
                  <a:pt x="3081003" y="668806"/>
                </a:cubicBezTo>
                <a:cubicBezTo>
                  <a:pt x="2930595" y="665054"/>
                  <a:pt x="2791442" y="659233"/>
                  <a:pt x="2636895" y="668806"/>
                </a:cubicBezTo>
                <a:cubicBezTo>
                  <a:pt x="2482348" y="678379"/>
                  <a:pt x="2054029" y="666505"/>
                  <a:pt x="1859705" y="668806"/>
                </a:cubicBezTo>
                <a:cubicBezTo>
                  <a:pt x="1665381" y="671108"/>
                  <a:pt x="1196204" y="710933"/>
                  <a:pt x="999244" y="668806"/>
                </a:cubicBezTo>
                <a:cubicBezTo>
                  <a:pt x="802284" y="626679"/>
                  <a:pt x="212608" y="707715"/>
                  <a:pt x="0" y="668806"/>
                </a:cubicBezTo>
                <a:cubicBezTo>
                  <a:pt x="28607" y="350816"/>
                  <a:pt x="13508" y="153262"/>
                  <a:pt x="0" y="0"/>
                </a:cubicBezTo>
                <a:close/>
              </a:path>
              <a:path w="8327036" h="668806" stroke="0" extrusionOk="0">
                <a:moveTo>
                  <a:pt x="0" y="0"/>
                </a:moveTo>
                <a:cubicBezTo>
                  <a:pt x="316005" y="-28020"/>
                  <a:pt x="567738" y="39677"/>
                  <a:pt x="860460" y="0"/>
                </a:cubicBezTo>
                <a:cubicBezTo>
                  <a:pt x="1153182" y="-39677"/>
                  <a:pt x="1489225" y="-24935"/>
                  <a:pt x="1720921" y="0"/>
                </a:cubicBezTo>
                <a:cubicBezTo>
                  <a:pt x="1952617" y="24935"/>
                  <a:pt x="2230325" y="20377"/>
                  <a:pt x="2581381" y="0"/>
                </a:cubicBezTo>
                <a:cubicBezTo>
                  <a:pt x="2932437" y="-20377"/>
                  <a:pt x="3181685" y="-11071"/>
                  <a:pt x="3358571" y="0"/>
                </a:cubicBezTo>
                <a:cubicBezTo>
                  <a:pt x="3535457" y="11071"/>
                  <a:pt x="3835928" y="-29097"/>
                  <a:pt x="3969220" y="0"/>
                </a:cubicBezTo>
                <a:cubicBezTo>
                  <a:pt x="4102512" y="29097"/>
                  <a:pt x="4531639" y="8535"/>
                  <a:pt x="4829681" y="0"/>
                </a:cubicBezTo>
                <a:cubicBezTo>
                  <a:pt x="5127723" y="-8535"/>
                  <a:pt x="5264001" y="-11012"/>
                  <a:pt x="5440330" y="0"/>
                </a:cubicBezTo>
                <a:cubicBezTo>
                  <a:pt x="5616659" y="11012"/>
                  <a:pt x="5765769" y="19766"/>
                  <a:pt x="6050979" y="0"/>
                </a:cubicBezTo>
                <a:cubicBezTo>
                  <a:pt x="6336189" y="-19766"/>
                  <a:pt x="6551125" y="-7685"/>
                  <a:pt x="6828170" y="0"/>
                </a:cubicBezTo>
                <a:cubicBezTo>
                  <a:pt x="7105215" y="7685"/>
                  <a:pt x="7173262" y="8477"/>
                  <a:pt x="7438819" y="0"/>
                </a:cubicBezTo>
                <a:cubicBezTo>
                  <a:pt x="7704376" y="-8477"/>
                  <a:pt x="8136912" y="-25193"/>
                  <a:pt x="8327036" y="0"/>
                </a:cubicBezTo>
                <a:cubicBezTo>
                  <a:pt x="8321311" y="284957"/>
                  <a:pt x="8311843" y="528485"/>
                  <a:pt x="8327036" y="668806"/>
                </a:cubicBezTo>
                <a:cubicBezTo>
                  <a:pt x="8018940" y="681323"/>
                  <a:pt x="7836004" y="695508"/>
                  <a:pt x="7633116" y="668806"/>
                </a:cubicBezTo>
                <a:cubicBezTo>
                  <a:pt x="7430228" y="642104"/>
                  <a:pt x="7370447" y="668402"/>
                  <a:pt x="7189008" y="668806"/>
                </a:cubicBezTo>
                <a:cubicBezTo>
                  <a:pt x="7007569" y="669210"/>
                  <a:pt x="6670882" y="699131"/>
                  <a:pt x="6411818" y="668806"/>
                </a:cubicBezTo>
                <a:cubicBezTo>
                  <a:pt x="6152754" y="638482"/>
                  <a:pt x="6009512" y="652665"/>
                  <a:pt x="5884439" y="668806"/>
                </a:cubicBezTo>
                <a:cubicBezTo>
                  <a:pt x="5759366" y="684947"/>
                  <a:pt x="5449769" y="651316"/>
                  <a:pt x="5273789" y="668806"/>
                </a:cubicBezTo>
                <a:cubicBezTo>
                  <a:pt x="5097809" y="686297"/>
                  <a:pt x="4662265" y="656964"/>
                  <a:pt x="4496599" y="668806"/>
                </a:cubicBezTo>
                <a:cubicBezTo>
                  <a:pt x="4330933" y="680649"/>
                  <a:pt x="4066164" y="639865"/>
                  <a:pt x="3802680" y="668806"/>
                </a:cubicBezTo>
                <a:cubicBezTo>
                  <a:pt x="3539196" y="697747"/>
                  <a:pt x="3508397" y="694992"/>
                  <a:pt x="3275301" y="668806"/>
                </a:cubicBezTo>
                <a:cubicBezTo>
                  <a:pt x="3042205" y="642620"/>
                  <a:pt x="2791699" y="671540"/>
                  <a:pt x="2498111" y="668806"/>
                </a:cubicBezTo>
                <a:cubicBezTo>
                  <a:pt x="2204523" y="666073"/>
                  <a:pt x="2154043" y="671467"/>
                  <a:pt x="2054002" y="668806"/>
                </a:cubicBezTo>
                <a:cubicBezTo>
                  <a:pt x="1953961" y="666145"/>
                  <a:pt x="1374446" y="697106"/>
                  <a:pt x="1193542" y="668806"/>
                </a:cubicBezTo>
                <a:cubicBezTo>
                  <a:pt x="1012638" y="640506"/>
                  <a:pt x="415276" y="616265"/>
                  <a:pt x="0" y="668806"/>
                </a:cubicBezTo>
                <a:cubicBezTo>
                  <a:pt x="-57" y="440576"/>
                  <a:pt x="519" y="231390"/>
                  <a:pt x="0" y="0"/>
                </a:cubicBezTo>
                <a:close/>
              </a:path>
            </a:pathLst>
          </a:custGeom>
          <a:ln w="25400" cap="flat" cmpd="sng" algn="ctr">
            <a:solidFill>
              <a:schemeClr val="dk1"/>
            </a:solidFill>
            <a:prstDash val="solid"/>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b="1">
                <a:solidFill>
                  <a:schemeClr val="tx1"/>
                </a:solidFill>
                <a:latin typeface="Times New Roman" panose="02020603050405020304" pitchFamily="18" charset="0"/>
                <a:cs typeface="Times New Roman" panose="02020603050405020304" pitchFamily="18" charset="0"/>
              </a:rPr>
              <a:t>Em hãy kể lại một tình huống mâu thuẫn của bạn bè từng chứng kiến, từ đó đưa ra giải pháp phù hợp nhằm xây dựng môi trường học đường an toàn, lành mạnh.</a:t>
            </a:r>
            <a:endParaRPr lang="en-US" b="1" dirty="0">
              <a:solidFill>
                <a:schemeClr val="tx1"/>
              </a:solidFill>
              <a:latin typeface="Times New Roman" panose="02020603050405020304" pitchFamily="18" charset="0"/>
              <a:cs typeface="Times New Roman" panose="02020603050405020304" pitchFamily="18" charset="0"/>
            </a:endParaRPr>
          </a:p>
        </p:txBody>
      </p:sp>
      <p:grpSp>
        <p:nvGrpSpPr>
          <p:cNvPr id="8" name="Google Shape;1512;p48"/>
          <p:cNvGrpSpPr/>
          <p:nvPr/>
        </p:nvGrpSpPr>
        <p:grpSpPr>
          <a:xfrm>
            <a:off x="3140902" y="56253"/>
            <a:ext cx="485044" cy="532638"/>
            <a:chOff x="1000114" y="2268084"/>
            <a:chExt cx="748640" cy="821972"/>
          </a:xfrm>
        </p:grpSpPr>
        <p:sp>
          <p:nvSpPr>
            <p:cNvPr id="9" name="Google Shape;1513;p48"/>
            <p:cNvSpPr/>
            <p:nvPr/>
          </p:nvSpPr>
          <p:spPr>
            <a:xfrm>
              <a:off x="1066538" y="2417958"/>
              <a:ext cx="343949" cy="343256"/>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1514;p48"/>
            <p:cNvSpPr/>
            <p:nvPr/>
          </p:nvSpPr>
          <p:spPr>
            <a:xfrm>
              <a:off x="1467868" y="2621974"/>
              <a:ext cx="246421" cy="246537"/>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515;p48"/>
            <p:cNvSpPr/>
            <p:nvPr/>
          </p:nvSpPr>
          <p:spPr>
            <a:xfrm>
              <a:off x="1122583" y="2871924"/>
              <a:ext cx="146755" cy="146755"/>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516;p48"/>
            <p:cNvSpPr/>
            <p:nvPr/>
          </p:nvSpPr>
          <p:spPr>
            <a:xfrm rot="10800000">
              <a:off x="1000114" y="2268084"/>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517;p48"/>
            <p:cNvSpPr/>
            <p:nvPr/>
          </p:nvSpPr>
          <p:spPr>
            <a:xfrm rot="10800000">
              <a:off x="1374047" y="3005991"/>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518;p48"/>
            <p:cNvSpPr/>
            <p:nvPr/>
          </p:nvSpPr>
          <p:spPr>
            <a:xfrm rot="10800000">
              <a:off x="1673550" y="2481437"/>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 name="Google Shape;1512;p48"/>
          <p:cNvGrpSpPr/>
          <p:nvPr/>
        </p:nvGrpSpPr>
        <p:grpSpPr>
          <a:xfrm>
            <a:off x="5891597" y="7112"/>
            <a:ext cx="485044" cy="532638"/>
            <a:chOff x="1000114" y="2268084"/>
            <a:chExt cx="748640" cy="821972"/>
          </a:xfrm>
        </p:grpSpPr>
        <p:sp>
          <p:nvSpPr>
            <p:cNvPr id="16" name="Google Shape;1513;p48"/>
            <p:cNvSpPr/>
            <p:nvPr/>
          </p:nvSpPr>
          <p:spPr>
            <a:xfrm>
              <a:off x="1066538" y="2417958"/>
              <a:ext cx="343949" cy="343256"/>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514;p48"/>
            <p:cNvSpPr/>
            <p:nvPr/>
          </p:nvSpPr>
          <p:spPr>
            <a:xfrm>
              <a:off x="1467868" y="2621974"/>
              <a:ext cx="246421" cy="246537"/>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515;p48"/>
            <p:cNvSpPr/>
            <p:nvPr/>
          </p:nvSpPr>
          <p:spPr>
            <a:xfrm>
              <a:off x="1122583" y="2871924"/>
              <a:ext cx="146755" cy="146755"/>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516;p48"/>
            <p:cNvSpPr/>
            <p:nvPr/>
          </p:nvSpPr>
          <p:spPr>
            <a:xfrm rot="10800000">
              <a:off x="1000114" y="2268084"/>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1517;p48"/>
            <p:cNvSpPr/>
            <p:nvPr/>
          </p:nvSpPr>
          <p:spPr>
            <a:xfrm rot="10800000">
              <a:off x="1374047" y="3005991"/>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1518;p48"/>
            <p:cNvSpPr/>
            <p:nvPr/>
          </p:nvSpPr>
          <p:spPr>
            <a:xfrm rot="10800000">
              <a:off x="1673550" y="2481437"/>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01"/>
        <p:cNvGrpSpPr/>
        <p:nvPr/>
      </p:nvGrpSpPr>
      <p:grpSpPr>
        <a:xfrm>
          <a:off x="0" y="0"/>
          <a:ext cx="0" cy="0"/>
          <a:chOff x="0" y="0"/>
          <a:chExt cx="0" cy="0"/>
        </a:xfrm>
      </p:grpSpPr>
      <p:grpSp>
        <p:nvGrpSpPr>
          <p:cNvPr id="131" name="Google Shape;1136;p43"/>
          <p:cNvGrpSpPr/>
          <p:nvPr/>
        </p:nvGrpSpPr>
        <p:grpSpPr>
          <a:xfrm>
            <a:off x="5753985" y="237886"/>
            <a:ext cx="1703810" cy="1451856"/>
            <a:chOff x="-1951025" y="-194294"/>
            <a:chExt cx="4985512" cy="4648320"/>
          </a:xfrm>
        </p:grpSpPr>
        <p:sp>
          <p:nvSpPr>
            <p:cNvPr id="132" name="Google Shape;1137;p43"/>
            <p:cNvSpPr/>
            <p:nvPr/>
          </p:nvSpPr>
          <p:spPr>
            <a:xfrm rot="-4117159">
              <a:off x="-1168354" y="122419"/>
              <a:ext cx="3420172" cy="4014895"/>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rgbClr val="FFC900">
                <a:alpha val="42700"/>
              </a:srgbClr>
            </a:solidFill>
            <a:ln>
              <a:noFill/>
            </a:ln>
          </p:spPr>
        </p:sp>
        <p:sp>
          <p:nvSpPr>
            <p:cNvPr id="133" name="Google Shape;1138;p43"/>
            <p:cNvSpPr/>
            <p:nvPr/>
          </p:nvSpPr>
          <p:spPr>
            <a:xfrm>
              <a:off x="-1201747" y="498093"/>
              <a:ext cx="3420084" cy="3482698"/>
            </a:xfrm>
            <a:custGeom>
              <a:avLst/>
              <a:gdLst/>
              <a:ahLst/>
              <a:cxnLst/>
              <a:rect l="l" t="t" r="r" b="b"/>
              <a:pathLst>
                <a:path w="148216" h="113628" extrusionOk="0">
                  <a:moveTo>
                    <a:pt x="56349" y="339"/>
                  </a:moveTo>
                  <a:cubicBezTo>
                    <a:pt x="33013" y="-1963"/>
                    <a:pt x="13090" y="10897"/>
                    <a:pt x="5867" y="27486"/>
                  </a:cubicBezTo>
                  <a:cubicBezTo>
                    <a:pt x="-1356" y="44076"/>
                    <a:pt x="-4611" y="86382"/>
                    <a:pt x="13010" y="99876"/>
                  </a:cubicBezTo>
                  <a:cubicBezTo>
                    <a:pt x="30631" y="113370"/>
                    <a:pt x="89448" y="118211"/>
                    <a:pt x="111594" y="108448"/>
                  </a:cubicBezTo>
                  <a:cubicBezTo>
                    <a:pt x="133740" y="98685"/>
                    <a:pt x="155092" y="59315"/>
                    <a:pt x="145884" y="41297"/>
                  </a:cubicBezTo>
                  <a:cubicBezTo>
                    <a:pt x="136677" y="23279"/>
                    <a:pt x="79685" y="2641"/>
                    <a:pt x="56349" y="339"/>
                  </a:cubicBezTo>
                  <a:close/>
                </a:path>
              </a:pathLst>
            </a:custGeom>
            <a:solidFill>
              <a:schemeClr val="accent2"/>
            </a:solidFill>
            <a:ln>
              <a:noFill/>
            </a:ln>
          </p:spPr>
        </p:sp>
      </p:grpSp>
      <p:sp>
        <p:nvSpPr>
          <p:cNvPr id="1002" name="Google Shape;1002;p41"/>
          <p:cNvSpPr/>
          <p:nvPr/>
        </p:nvSpPr>
        <p:spPr>
          <a:xfrm>
            <a:off x="467258" y="1975109"/>
            <a:ext cx="302129" cy="256381"/>
          </a:xfrm>
          <a:custGeom>
            <a:avLst/>
            <a:gdLst/>
            <a:ahLst/>
            <a:cxnLst/>
            <a:rect l="l" t="t" r="r" b="b"/>
            <a:pathLst>
              <a:path w="1869" h="1586" extrusionOk="0">
                <a:moveTo>
                  <a:pt x="366" y="0"/>
                </a:moveTo>
                <a:cubicBezTo>
                  <a:pt x="246" y="0"/>
                  <a:pt x="128" y="47"/>
                  <a:pt x="72" y="159"/>
                </a:cubicBezTo>
                <a:cubicBezTo>
                  <a:pt x="44" y="226"/>
                  <a:pt x="38" y="247"/>
                  <a:pt x="43" y="247"/>
                </a:cubicBezTo>
                <a:cubicBezTo>
                  <a:pt x="44" y="247"/>
                  <a:pt x="46" y="245"/>
                  <a:pt x="48" y="243"/>
                </a:cubicBezTo>
                <a:lnTo>
                  <a:pt x="48" y="243"/>
                </a:lnTo>
                <a:cubicBezTo>
                  <a:pt x="36" y="267"/>
                  <a:pt x="24" y="279"/>
                  <a:pt x="24" y="303"/>
                </a:cubicBezTo>
                <a:cubicBezTo>
                  <a:pt x="1" y="399"/>
                  <a:pt x="12" y="506"/>
                  <a:pt x="36" y="602"/>
                </a:cubicBezTo>
                <a:cubicBezTo>
                  <a:pt x="48" y="686"/>
                  <a:pt x="72" y="782"/>
                  <a:pt x="108" y="866"/>
                </a:cubicBezTo>
                <a:cubicBezTo>
                  <a:pt x="144" y="973"/>
                  <a:pt x="192" y="1081"/>
                  <a:pt x="240" y="1189"/>
                </a:cubicBezTo>
                <a:cubicBezTo>
                  <a:pt x="337" y="1439"/>
                  <a:pt x="574" y="1586"/>
                  <a:pt x="818" y="1586"/>
                </a:cubicBezTo>
                <a:cubicBezTo>
                  <a:pt x="937" y="1586"/>
                  <a:pt x="1056" y="1551"/>
                  <a:pt x="1162" y="1477"/>
                </a:cubicBezTo>
                <a:cubicBezTo>
                  <a:pt x="1270" y="1405"/>
                  <a:pt x="1366" y="1321"/>
                  <a:pt x="1462" y="1249"/>
                </a:cubicBezTo>
                <a:cubicBezTo>
                  <a:pt x="1534" y="1189"/>
                  <a:pt x="1593" y="1129"/>
                  <a:pt x="1641" y="1069"/>
                </a:cubicBezTo>
                <a:cubicBezTo>
                  <a:pt x="1701" y="1009"/>
                  <a:pt x="1737" y="950"/>
                  <a:pt x="1785" y="890"/>
                </a:cubicBezTo>
                <a:cubicBezTo>
                  <a:pt x="1821" y="818"/>
                  <a:pt x="1845" y="746"/>
                  <a:pt x="1857" y="674"/>
                </a:cubicBezTo>
                <a:cubicBezTo>
                  <a:pt x="1869" y="614"/>
                  <a:pt x="1857" y="542"/>
                  <a:pt x="1833" y="482"/>
                </a:cubicBezTo>
                <a:cubicBezTo>
                  <a:pt x="1833" y="470"/>
                  <a:pt x="1833" y="470"/>
                  <a:pt x="1833" y="458"/>
                </a:cubicBezTo>
                <a:cubicBezTo>
                  <a:pt x="1809" y="363"/>
                  <a:pt x="1761" y="279"/>
                  <a:pt x="1689" y="219"/>
                </a:cubicBezTo>
                <a:cubicBezTo>
                  <a:pt x="1629" y="171"/>
                  <a:pt x="1558" y="147"/>
                  <a:pt x="1498" y="135"/>
                </a:cubicBezTo>
                <a:cubicBezTo>
                  <a:pt x="1458" y="126"/>
                  <a:pt x="1420" y="122"/>
                  <a:pt x="1384" y="122"/>
                </a:cubicBezTo>
                <a:cubicBezTo>
                  <a:pt x="1177" y="122"/>
                  <a:pt x="1016" y="254"/>
                  <a:pt x="863" y="387"/>
                </a:cubicBezTo>
                <a:cubicBezTo>
                  <a:pt x="851" y="375"/>
                  <a:pt x="851" y="363"/>
                  <a:pt x="851" y="363"/>
                </a:cubicBezTo>
                <a:cubicBezTo>
                  <a:pt x="791" y="243"/>
                  <a:pt x="707" y="147"/>
                  <a:pt x="599" y="63"/>
                </a:cubicBezTo>
                <a:cubicBezTo>
                  <a:pt x="535" y="24"/>
                  <a:pt x="450" y="0"/>
                  <a:pt x="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3" name="Google Shape;1003;p41"/>
          <p:cNvSpPr/>
          <p:nvPr/>
        </p:nvSpPr>
        <p:spPr>
          <a:xfrm>
            <a:off x="3832392" y="3205462"/>
            <a:ext cx="151307" cy="141446"/>
          </a:xfrm>
          <a:custGeom>
            <a:avLst/>
            <a:gdLst/>
            <a:ahLst/>
            <a:cxnLst/>
            <a:rect l="l" t="t" r="r" b="b"/>
            <a:pathLst>
              <a:path w="936" h="875" extrusionOk="0">
                <a:moveTo>
                  <a:pt x="133" y="0"/>
                </a:moveTo>
                <a:cubicBezTo>
                  <a:pt x="61" y="24"/>
                  <a:pt x="1" y="96"/>
                  <a:pt x="1" y="168"/>
                </a:cubicBezTo>
                <a:cubicBezTo>
                  <a:pt x="1" y="228"/>
                  <a:pt x="1" y="276"/>
                  <a:pt x="13" y="336"/>
                </a:cubicBezTo>
                <a:cubicBezTo>
                  <a:pt x="25" y="396"/>
                  <a:pt x="25" y="467"/>
                  <a:pt x="37" y="527"/>
                </a:cubicBezTo>
                <a:cubicBezTo>
                  <a:pt x="61" y="647"/>
                  <a:pt x="133" y="767"/>
                  <a:pt x="252" y="827"/>
                </a:cubicBezTo>
                <a:cubicBezTo>
                  <a:pt x="324" y="859"/>
                  <a:pt x="401" y="875"/>
                  <a:pt x="480" y="875"/>
                </a:cubicBezTo>
                <a:cubicBezTo>
                  <a:pt x="520" y="875"/>
                  <a:pt x="560" y="871"/>
                  <a:pt x="600" y="863"/>
                </a:cubicBezTo>
                <a:cubicBezTo>
                  <a:pt x="636" y="863"/>
                  <a:pt x="672" y="851"/>
                  <a:pt x="719" y="839"/>
                </a:cubicBezTo>
                <a:cubicBezTo>
                  <a:pt x="779" y="815"/>
                  <a:pt x="827" y="779"/>
                  <a:pt x="863" y="719"/>
                </a:cubicBezTo>
                <a:cubicBezTo>
                  <a:pt x="875" y="707"/>
                  <a:pt x="887" y="695"/>
                  <a:pt x="899" y="671"/>
                </a:cubicBezTo>
                <a:cubicBezTo>
                  <a:pt x="935" y="623"/>
                  <a:pt x="935" y="551"/>
                  <a:pt x="899" y="491"/>
                </a:cubicBezTo>
                <a:cubicBezTo>
                  <a:pt x="875" y="444"/>
                  <a:pt x="815" y="420"/>
                  <a:pt x="767" y="408"/>
                </a:cubicBezTo>
                <a:lnTo>
                  <a:pt x="636" y="408"/>
                </a:lnTo>
                <a:cubicBezTo>
                  <a:pt x="600" y="420"/>
                  <a:pt x="576" y="432"/>
                  <a:pt x="552" y="444"/>
                </a:cubicBezTo>
                <a:lnTo>
                  <a:pt x="600" y="432"/>
                </a:lnTo>
                <a:lnTo>
                  <a:pt x="600" y="432"/>
                </a:lnTo>
                <a:cubicBezTo>
                  <a:pt x="552" y="444"/>
                  <a:pt x="516" y="456"/>
                  <a:pt x="480" y="467"/>
                </a:cubicBezTo>
                <a:lnTo>
                  <a:pt x="432" y="467"/>
                </a:lnTo>
                <a:cubicBezTo>
                  <a:pt x="420" y="455"/>
                  <a:pt x="420" y="455"/>
                  <a:pt x="420" y="444"/>
                </a:cubicBezTo>
                <a:cubicBezTo>
                  <a:pt x="408" y="396"/>
                  <a:pt x="396" y="348"/>
                  <a:pt x="384" y="300"/>
                </a:cubicBezTo>
                <a:cubicBezTo>
                  <a:pt x="372" y="228"/>
                  <a:pt x="348" y="156"/>
                  <a:pt x="312" y="84"/>
                </a:cubicBezTo>
                <a:cubicBezTo>
                  <a:pt x="300" y="48"/>
                  <a:pt x="264" y="24"/>
                  <a:pt x="240" y="12"/>
                </a:cubicBezTo>
                <a:cubicBezTo>
                  <a:pt x="204" y="0"/>
                  <a:pt x="168" y="0"/>
                  <a:pt x="133" y="0"/>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41"/>
          <p:cNvSpPr/>
          <p:nvPr/>
        </p:nvSpPr>
        <p:spPr>
          <a:xfrm>
            <a:off x="3954440" y="3271255"/>
            <a:ext cx="2101" cy="162"/>
          </a:xfrm>
          <a:custGeom>
            <a:avLst/>
            <a:gdLst/>
            <a:ahLst/>
            <a:cxnLst/>
            <a:rect l="l" t="t" r="r" b="b"/>
            <a:pathLst>
              <a:path w="13" h="1" extrusionOk="0">
                <a:moveTo>
                  <a:pt x="0" y="1"/>
                </a:moveTo>
                <a:lnTo>
                  <a:pt x="12" y="1"/>
                </a:lnTo>
                <a:lnTo>
                  <a:pt x="12" y="1"/>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41"/>
          <p:cNvSpPr/>
          <p:nvPr/>
        </p:nvSpPr>
        <p:spPr>
          <a:xfrm>
            <a:off x="3946681" y="3271255"/>
            <a:ext cx="9861" cy="162"/>
          </a:xfrm>
          <a:custGeom>
            <a:avLst/>
            <a:gdLst/>
            <a:ahLst/>
            <a:cxnLst/>
            <a:rect l="l" t="t" r="r" b="b"/>
            <a:pathLst>
              <a:path w="61" h="1" extrusionOk="0">
                <a:moveTo>
                  <a:pt x="0" y="1"/>
                </a:moveTo>
                <a:lnTo>
                  <a:pt x="60" y="1"/>
                </a:lnTo>
                <a:lnTo>
                  <a:pt x="48" y="1"/>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41"/>
          <p:cNvSpPr/>
          <p:nvPr/>
        </p:nvSpPr>
        <p:spPr>
          <a:xfrm>
            <a:off x="1294111" y="3538464"/>
            <a:ext cx="162" cy="162"/>
          </a:xfrm>
          <a:custGeom>
            <a:avLst/>
            <a:gdLst/>
            <a:ahLst/>
            <a:cxnLst/>
            <a:rect l="l" t="t" r="r" b="b"/>
            <a:pathLst>
              <a:path w="1" h="1" extrusionOk="0">
                <a:moveTo>
                  <a:pt x="1" y="0"/>
                </a:moveTo>
                <a:lnTo>
                  <a:pt x="1" y="0"/>
                </a:ln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41"/>
          <p:cNvSpPr/>
          <p:nvPr/>
        </p:nvSpPr>
        <p:spPr>
          <a:xfrm>
            <a:off x="1288291" y="3528765"/>
            <a:ext cx="149367" cy="99740"/>
          </a:xfrm>
          <a:custGeom>
            <a:avLst/>
            <a:gdLst/>
            <a:ahLst/>
            <a:cxnLst/>
            <a:rect l="l" t="t" r="r" b="b"/>
            <a:pathLst>
              <a:path w="924" h="617" extrusionOk="0">
                <a:moveTo>
                  <a:pt x="109" y="1"/>
                </a:moveTo>
                <a:cubicBezTo>
                  <a:pt x="73" y="13"/>
                  <a:pt x="37" y="48"/>
                  <a:pt x="37" y="96"/>
                </a:cubicBezTo>
                <a:cubicBezTo>
                  <a:pt x="37" y="84"/>
                  <a:pt x="37" y="72"/>
                  <a:pt x="37" y="72"/>
                </a:cubicBezTo>
                <a:cubicBezTo>
                  <a:pt x="25" y="84"/>
                  <a:pt x="25" y="108"/>
                  <a:pt x="25" y="132"/>
                </a:cubicBezTo>
                <a:cubicBezTo>
                  <a:pt x="13" y="180"/>
                  <a:pt x="1" y="228"/>
                  <a:pt x="1" y="264"/>
                </a:cubicBezTo>
                <a:cubicBezTo>
                  <a:pt x="13" y="396"/>
                  <a:pt x="97" y="504"/>
                  <a:pt x="204" y="563"/>
                </a:cubicBezTo>
                <a:cubicBezTo>
                  <a:pt x="267" y="598"/>
                  <a:pt x="338" y="617"/>
                  <a:pt x="410" y="617"/>
                </a:cubicBezTo>
                <a:cubicBezTo>
                  <a:pt x="462" y="617"/>
                  <a:pt x="514" y="607"/>
                  <a:pt x="564" y="587"/>
                </a:cubicBezTo>
                <a:cubicBezTo>
                  <a:pt x="624" y="575"/>
                  <a:pt x="684" y="540"/>
                  <a:pt x="731" y="516"/>
                </a:cubicBezTo>
                <a:cubicBezTo>
                  <a:pt x="791" y="480"/>
                  <a:pt x="839" y="420"/>
                  <a:pt x="875" y="360"/>
                </a:cubicBezTo>
                <a:cubicBezTo>
                  <a:pt x="923" y="300"/>
                  <a:pt x="911" y="216"/>
                  <a:pt x="863" y="156"/>
                </a:cubicBezTo>
                <a:cubicBezTo>
                  <a:pt x="839" y="120"/>
                  <a:pt x="815" y="108"/>
                  <a:pt x="791" y="96"/>
                </a:cubicBezTo>
                <a:cubicBezTo>
                  <a:pt x="763" y="82"/>
                  <a:pt x="739" y="77"/>
                  <a:pt x="715" y="77"/>
                </a:cubicBezTo>
                <a:cubicBezTo>
                  <a:pt x="697" y="77"/>
                  <a:pt x="679" y="79"/>
                  <a:pt x="660" y="84"/>
                </a:cubicBezTo>
                <a:cubicBezTo>
                  <a:pt x="648" y="84"/>
                  <a:pt x="624" y="96"/>
                  <a:pt x="612" y="108"/>
                </a:cubicBezTo>
                <a:lnTo>
                  <a:pt x="624" y="96"/>
                </a:lnTo>
                <a:lnTo>
                  <a:pt x="588" y="108"/>
                </a:lnTo>
                <a:cubicBezTo>
                  <a:pt x="552" y="120"/>
                  <a:pt x="528" y="132"/>
                  <a:pt x="504" y="156"/>
                </a:cubicBezTo>
                <a:cubicBezTo>
                  <a:pt x="480" y="156"/>
                  <a:pt x="456" y="168"/>
                  <a:pt x="444" y="168"/>
                </a:cubicBezTo>
                <a:lnTo>
                  <a:pt x="420" y="168"/>
                </a:lnTo>
                <a:lnTo>
                  <a:pt x="360" y="156"/>
                </a:lnTo>
                <a:lnTo>
                  <a:pt x="336" y="120"/>
                </a:lnTo>
                <a:lnTo>
                  <a:pt x="312" y="96"/>
                </a:lnTo>
                <a:cubicBezTo>
                  <a:pt x="288" y="48"/>
                  <a:pt x="252" y="25"/>
                  <a:pt x="204" y="1"/>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41"/>
          <p:cNvSpPr/>
          <p:nvPr/>
        </p:nvSpPr>
        <p:spPr>
          <a:xfrm>
            <a:off x="1360065" y="1468033"/>
            <a:ext cx="158904" cy="102649"/>
          </a:xfrm>
          <a:custGeom>
            <a:avLst/>
            <a:gdLst/>
            <a:ahLst/>
            <a:cxnLst/>
            <a:rect l="l" t="t" r="r" b="b"/>
            <a:pathLst>
              <a:path w="983" h="635" extrusionOk="0">
                <a:moveTo>
                  <a:pt x="816" y="0"/>
                </a:moveTo>
                <a:cubicBezTo>
                  <a:pt x="804" y="0"/>
                  <a:pt x="791" y="2"/>
                  <a:pt x="779" y="5"/>
                </a:cubicBezTo>
                <a:cubicBezTo>
                  <a:pt x="755" y="17"/>
                  <a:pt x="719" y="17"/>
                  <a:pt x="695" y="29"/>
                </a:cubicBezTo>
                <a:cubicBezTo>
                  <a:pt x="671" y="41"/>
                  <a:pt x="647" y="65"/>
                  <a:pt x="623" y="77"/>
                </a:cubicBezTo>
                <a:cubicBezTo>
                  <a:pt x="575" y="125"/>
                  <a:pt x="527" y="161"/>
                  <a:pt x="479" y="197"/>
                </a:cubicBezTo>
                <a:cubicBezTo>
                  <a:pt x="467" y="209"/>
                  <a:pt x="455" y="220"/>
                  <a:pt x="431" y="232"/>
                </a:cubicBezTo>
                <a:lnTo>
                  <a:pt x="419" y="232"/>
                </a:lnTo>
                <a:cubicBezTo>
                  <a:pt x="419" y="232"/>
                  <a:pt x="407" y="232"/>
                  <a:pt x="407" y="220"/>
                </a:cubicBezTo>
                <a:cubicBezTo>
                  <a:pt x="383" y="209"/>
                  <a:pt x="371" y="197"/>
                  <a:pt x="359" y="173"/>
                </a:cubicBezTo>
                <a:cubicBezTo>
                  <a:pt x="335" y="137"/>
                  <a:pt x="299" y="113"/>
                  <a:pt x="264" y="77"/>
                </a:cubicBezTo>
                <a:cubicBezTo>
                  <a:pt x="234" y="37"/>
                  <a:pt x="196" y="14"/>
                  <a:pt x="150" y="14"/>
                </a:cubicBezTo>
                <a:cubicBezTo>
                  <a:pt x="140" y="14"/>
                  <a:pt x="130" y="15"/>
                  <a:pt x="120" y="17"/>
                </a:cubicBezTo>
                <a:cubicBezTo>
                  <a:pt x="72" y="17"/>
                  <a:pt x="24" y="41"/>
                  <a:pt x="12" y="89"/>
                </a:cubicBezTo>
                <a:cubicBezTo>
                  <a:pt x="0" y="113"/>
                  <a:pt x="12" y="137"/>
                  <a:pt x="36" y="161"/>
                </a:cubicBezTo>
                <a:lnTo>
                  <a:pt x="48" y="173"/>
                </a:lnTo>
                <a:lnTo>
                  <a:pt x="84" y="209"/>
                </a:lnTo>
                <a:cubicBezTo>
                  <a:pt x="84" y="220"/>
                  <a:pt x="96" y="232"/>
                  <a:pt x="96" y="244"/>
                </a:cubicBezTo>
                <a:cubicBezTo>
                  <a:pt x="96" y="244"/>
                  <a:pt x="96" y="256"/>
                  <a:pt x="108" y="256"/>
                </a:cubicBezTo>
                <a:lnTo>
                  <a:pt x="132" y="316"/>
                </a:lnTo>
                <a:cubicBezTo>
                  <a:pt x="168" y="436"/>
                  <a:pt x="240" y="532"/>
                  <a:pt x="347" y="592"/>
                </a:cubicBezTo>
                <a:cubicBezTo>
                  <a:pt x="395" y="624"/>
                  <a:pt x="448" y="634"/>
                  <a:pt x="503" y="634"/>
                </a:cubicBezTo>
                <a:cubicBezTo>
                  <a:pt x="531" y="634"/>
                  <a:pt x="559" y="632"/>
                  <a:pt x="587" y="628"/>
                </a:cubicBezTo>
                <a:cubicBezTo>
                  <a:pt x="647" y="604"/>
                  <a:pt x="695" y="568"/>
                  <a:pt x="743" y="532"/>
                </a:cubicBezTo>
                <a:cubicBezTo>
                  <a:pt x="779" y="508"/>
                  <a:pt x="814" y="484"/>
                  <a:pt x="838" y="460"/>
                </a:cubicBezTo>
                <a:cubicBezTo>
                  <a:pt x="874" y="424"/>
                  <a:pt x="898" y="400"/>
                  <a:pt x="910" y="364"/>
                </a:cubicBezTo>
                <a:cubicBezTo>
                  <a:pt x="934" y="340"/>
                  <a:pt x="958" y="304"/>
                  <a:pt x="970" y="268"/>
                </a:cubicBezTo>
                <a:cubicBezTo>
                  <a:pt x="982" y="232"/>
                  <a:pt x="982" y="197"/>
                  <a:pt x="982" y="161"/>
                </a:cubicBezTo>
                <a:cubicBezTo>
                  <a:pt x="982" y="67"/>
                  <a:pt x="901" y="0"/>
                  <a:pt x="816" y="0"/>
                </a:cubicBez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41"/>
          <p:cNvSpPr/>
          <p:nvPr/>
        </p:nvSpPr>
        <p:spPr>
          <a:xfrm>
            <a:off x="4001702" y="1356176"/>
            <a:ext cx="111" cy="111"/>
          </a:xfrm>
          <a:custGeom>
            <a:avLst/>
            <a:gdLst/>
            <a:ahLst/>
            <a:cxnLst/>
            <a:rect l="l" t="t" r="r" b="b"/>
            <a:pathLst>
              <a:path w="1" h="1" extrusionOk="0">
                <a:moveTo>
                  <a:pt x="0" y="0"/>
                </a:moveTo>
                <a:close/>
              </a:path>
            </a:pathLst>
          </a:custGeom>
          <a:solidFill>
            <a:srgbClr val="D3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41"/>
          <p:cNvSpPr/>
          <p:nvPr/>
        </p:nvSpPr>
        <p:spPr>
          <a:xfrm>
            <a:off x="4222876" y="1764172"/>
            <a:ext cx="321527" cy="342057"/>
          </a:xfrm>
          <a:custGeom>
            <a:avLst/>
            <a:gdLst/>
            <a:ahLst/>
            <a:cxnLst/>
            <a:rect l="l" t="t" r="r" b="b"/>
            <a:pathLst>
              <a:path w="1989" h="2116" extrusionOk="0">
                <a:moveTo>
                  <a:pt x="1465" y="245"/>
                </a:moveTo>
                <a:cubicBezTo>
                  <a:pt x="1483" y="245"/>
                  <a:pt x="1502" y="248"/>
                  <a:pt x="1521" y="254"/>
                </a:cubicBezTo>
                <a:cubicBezTo>
                  <a:pt x="1701" y="314"/>
                  <a:pt x="1725" y="541"/>
                  <a:pt x="1713" y="709"/>
                </a:cubicBezTo>
                <a:cubicBezTo>
                  <a:pt x="1677" y="924"/>
                  <a:pt x="1617" y="1140"/>
                  <a:pt x="1545" y="1344"/>
                </a:cubicBezTo>
                <a:cubicBezTo>
                  <a:pt x="1510" y="1451"/>
                  <a:pt x="1462" y="1559"/>
                  <a:pt x="1414" y="1655"/>
                </a:cubicBezTo>
                <a:cubicBezTo>
                  <a:pt x="1366" y="1739"/>
                  <a:pt x="1330" y="1835"/>
                  <a:pt x="1282" y="1930"/>
                </a:cubicBezTo>
                <a:cubicBezTo>
                  <a:pt x="1282" y="1847"/>
                  <a:pt x="1210" y="1799"/>
                  <a:pt x="1150" y="1751"/>
                </a:cubicBezTo>
                <a:cubicBezTo>
                  <a:pt x="1090" y="1703"/>
                  <a:pt x="983" y="1619"/>
                  <a:pt x="899" y="1559"/>
                </a:cubicBezTo>
                <a:cubicBezTo>
                  <a:pt x="839" y="1487"/>
                  <a:pt x="767" y="1427"/>
                  <a:pt x="683" y="1368"/>
                </a:cubicBezTo>
                <a:cubicBezTo>
                  <a:pt x="647" y="1356"/>
                  <a:pt x="599" y="1332"/>
                  <a:pt x="575" y="1296"/>
                </a:cubicBezTo>
                <a:cubicBezTo>
                  <a:pt x="551" y="1248"/>
                  <a:pt x="515" y="1212"/>
                  <a:pt x="491" y="1164"/>
                </a:cubicBezTo>
                <a:cubicBezTo>
                  <a:pt x="384" y="1020"/>
                  <a:pt x="312" y="853"/>
                  <a:pt x="288" y="673"/>
                </a:cubicBezTo>
                <a:cubicBezTo>
                  <a:pt x="288" y="565"/>
                  <a:pt x="324" y="373"/>
                  <a:pt x="468" y="373"/>
                </a:cubicBezTo>
                <a:cubicBezTo>
                  <a:pt x="473" y="373"/>
                  <a:pt x="478" y="373"/>
                  <a:pt x="483" y="373"/>
                </a:cubicBezTo>
                <a:cubicBezTo>
                  <a:pt x="664" y="373"/>
                  <a:pt x="746" y="580"/>
                  <a:pt x="863" y="685"/>
                </a:cubicBezTo>
                <a:cubicBezTo>
                  <a:pt x="899" y="715"/>
                  <a:pt x="941" y="730"/>
                  <a:pt x="983" y="730"/>
                </a:cubicBezTo>
                <a:cubicBezTo>
                  <a:pt x="1024" y="730"/>
                  <a:pt x="1066" y="715"/>
                  <a:pt x="1102" y="685"/>
                </a:cubicBezTo>
                <a:cubicBezTo>
                  <a:pt x="1150" y="613"/>
                  <a:pt x="1198" y="541"/>
                  <a:pt x="1222" y="469"/>
                </a:cubicBezTo>
                <a:cubicBezTo>
                  <a:pt x="1274" y="375"/>
                  <a:pt x="1345" y="245"/>
                  <a:pt x="1465" y="245"/>
                </a:cubicBezTo>
                <a:close/>
                <a:moveTo>
                  <a:pt x="1457" y="1"/>
                </a:moveTo>
                <a:cubicBezTo>
                  <a:pt x="1359" y="1"/>
                  <a:pt x="1262" y="34"/>
                  <a:pt x="1186" y="98"/>
                </a:cubicBezTo>
                <a:cubicBezTo>
                  <a:pt x="1114" y="158"/>
                  <a:pt x="1054" y="230"/>
                  <a:pt x="1018" y="302"/>
                </a:cubicBezTo>
                <a:cubicBezTo>
                  <a:pt x="994" y="337"/>
                  <a:pt x="983" y="373"/>
                  <a:pt x="959" y="409"/>
                </a:cubicBezTo>
                <a:cubicBezTo>
                  <a:pt x="840" y="258"/>
                  <a:pt x="672" y="117"/>
                  <a:pt x="474" y="117"/>
                </a:cubicBezTo>
                <a:cubicBezTo>
                  <a:pt x="452" y="117"/>
                  <a:pt x="430" y="118"/>
                  <a:pt x="408" y="122"/>
                </a:cubicBezTo>
                <a:cubicBezTo>
                  <a:pt x="216" y="158"/>
                  <a:pt x="60" y="314"/>
                  <a:pt x="36" y="517"/>
                </a:cubicBezTo>
                <a:cubicBezTo>
                  <a:pt x="0" y="745"/>
                  <a:pt x="48" y="972"/>
                  <a:pt x="168" y="1164"/>
                </a:cubicBezTo>
                <a:cubicBezTo>
                  <a:pt x="240" y="1272"/>
                  <a:pt x="312" y="1368"/>
                  <a:pt x="408" y="1439"/>
                </a:cubicBezTo>
                <a:cubicBezTo>
                  <a:pt x="444" y="1487"/>
                  <a:pt x="491" y="1535"/>
                  <a:pt x="515" y="1595"/>
                </a:cubicBezTo>
                <a:cubicBezTo>
                  <a:pt x="563" y="1643"/>
                  <a:pt x="623" y="1691"/>
                  <a:pt x="683" y="1739"/>
                </a:cubicBezTo>
                <a:cubicBezTo>
                  <a:pt x="791" y="1823"/>
                  <a:pt x="911" y="1895"/>
                  <a:pt x="1042" y="1954"/>
                </a:cubicBezTo>
                <a:cubicBezTo>
                  <a:pt x="1070" y="1963"/>
                  <a:pt x="1158" y="2007"/>
                  <a:pt x="1220" y="2007"/>
                </a:cubicBezTo>
                <a:cubicBezTo>
                  <a:pt x="1241" y="2007"/>
                  <a:pt x="1258" y="2002"/>
                  <a:pt x="1270" y="1990"/>
                </a:cubicBezTo>
                <a:lnTo>
                  <a:pt x="1270" y="1990"/>
                </a:lnTo>
                <a:cubicBezTo>
                  <a:pt x="1253" y="2059"/>
                  <a:pt x="1309" y="2115"/>
                  <a:pt x="1374" y="2115"/>
                </a:cubicBezTo>
                <a:cubicBezTo>
                  <a:pt x="1399" y="2115"/>
                  <a:pt x="1426" y="2107"/>
                  <a:pt x="1450" y="2086"/>
                </a:cubicBezTo>
                <a:cubicBezTo>
                  <a:pt x="1521" y="2002"/>
                  <a:pt x="1581" y="1895"/>
                  <a:pt x="1629" y="1775"/>
                </a:cubicBezTo>
                <a:cubicBezTo>
                  <a:pt x="1689" y="1655"/>
                  <a:pt x="1737" y="1535"/>
                  <a:pt x="1773" y="1415"/>
                </a:cubicBezTo>
                <a:cubicBezTo>
                  <a:pt x="1869" y="1188"/>
                  <a:pt x="1929" y="948"/>
                  <a:pt x="1953" y="709"/>
                </a:cubicBezTo>
                <a:cubicBezTo>
                  <a:pt x="1989" y="481"/>
                  <a:pt x="1905" y="254"/>
                  <a:pt x="1749" y="110"/>
                </a:cubicBezTo>
                <a:cubicBezTo>
                  <a:pt x="1663" y="37"/>
                  <a:pt x="1559" y="1"/>
                  <a:pt x="14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41"/>
          <p:cNvSpPr/>
          <p:nvPr/>
        </p:nvSpPr>
        <p:spPr>
          <a:xfrm>
            <a:off x="1133304" y="740487"/>
            <a:ext cx="117406" cy="121746"/>
          </a:xfrm>
          <a:custGeom>
            <a:avLst/>
            <a:gdLst/>
            <a:ahLst/>
            <a:cxnLst/>
            <a:rect l="l" t="t" r="r" b="b"/>
            <a:pathLst>
              <a:path w="1055" h="1094" extrusionOk="0">
                <a:moveTo>
                  <a:pt x="484" y="1"/>
                </a:moveTo>
                <a:cubicBezTo>
                  <a:pt x="452" y="1"/>
                  <a:pt x="420" y="22"/>
                  <a:pt x="420" y="52"/>
                </a:cubicBezTo>
                <a:cubicBezTo>
                  <a:pt x="408" y="76"/>
                  <a:pt x="396" y="100"/>
                  <a:pt x="396" y="136"/>
                </a:cubicBezTo>
                <a:cubicBezTo>
                  <a:pt x="396" y="172"/>
                  <a:pt x="372" y="220"/>
                  <a:pt x="372" y="267"/>
                </a:cubicBezTo>
                <a:cubicBezTo>
                  <a:pt x="360" y="315"/>
                  <a:pt x="360" y="411"/>
                  <a:pt x="348" y="471"/>
                </a:cubicBezTo>
                <a:lnTo>
                  <a:pt x="84" y="471"/>
                </a:lnTo>
                <a:cubicBezTo>
                  <a:pt x="73" y="471"/>
                  <a:pt x="73" y="471"/>
                  <a:pt x="73" y="483"/>
                </a:cubicBezTo>
                <a:cubicBezTo>
                  <a:pt x="13" y="483"/>
                  <a:pt x="1" y="555"/>
                  <a:pt x="49" y="591"/>
                </a:cubicBezTo>
                <a:cubicBezTo>
                  <a:pt x="49" y="591"/>
                  <a:pt x="73" y="615"/>
                  <a:pt x="84" y="615"/>
                </a:cubicBezTo>
                <a:lnTo>
                  <a:pt x="144" y="639"/>
                </a:lnTo>
                <a:cubicBezTo>
                  <a:pt x="180" y="663"/>
                  <a:pt x="216" y="675"/>
                  <a:pt x="264" y="687"/>
                </a:cubicBezTo>
                <a:cubicBezTo>
                  <a:pt x="288" y="687"/>
                  <a:pt x="312" y="699"/>
                  <a:pt x="336" y="699"/>
                </a:cubicBezTo>
                <a:lnTo>
                  <a:pt x="336" y="782"/>
                </a:lnTo>
                <a:cubicBezTo>
                  <a:pt x="336" y="830"/>
                  <a:pt x="336" y="878"/>
                  <a:pt x="348" y="926"/>
                </a:cubicBezTo>
                <a:cubicBezTo>
                  <a:pt x="360" y="974"/>
                  <a:pt x="384" y="1010"/>
                  <a:pt x="408" y="1058"/>
                </a:cubicBezTo>
                <a:cubicBezTo>
                  <a:pt x="420" y="1082"/>
                  <a:pt x="447" y="1094"/>
                  <a:pt x="475" y="1094"/>
                </a:cubicBezTo>
                <a:cubicBezTo>
                  <a:pt x="504" y="1094"/>
                  <a:pt x="534" y="1082"/>
                  <a:pt x="552" y="1058"/>
                </a:cubicBezTo>
                <a:cubicBezTo>
                  <a:pt x="576" y="1010"/>
                  <a:pt x="600" y="962"/>
                  <a:pt x="611" y="914"/>
                </a:cubicBezTo>
                <a:cubicBezTo>
                  <a:pt x="623" y="866"/>
                  <a:pt x="623" y="806"/>
                  <a:pt x="635" y="759"/>
                </a:cubicBezTo>
                <a:lnTo>
                  <a:pt x="635" y="735"/>
                </a:lnTo>
                <a:cubicBezTo>
                  <a:pt x="657" y="737"/>
                  <a:pt x="679" y="738"/>
                  <a:pt x="701" y="738"/>
                </a:cubicBezTo>
                <a:cubicBezTo>
                  <a:pt x="811" y="738"/>
                  <a:pt x="919" y="713"/>
                  <a:pt x="1019" y="663"/>
                </a:cubicBezTo>
                <a:cubicBezTo>
                  <a:pt x="1055" y="639"/>
                  <a:pt x="1055" y="591"/>
                  <a:pt x="1031" y="579"/>
                </a:cubicBezTo>
                <a:cubicBezTo>
                  <a:pt x="947" y="531"/>
                  <a:pt x="875" y="519"/>
                  <a:pt x="791" y="507"/>
                </a:cubicBezTo>
                <a:cubicBezTo>
                  <a:pt x="743" y="507"/>
                  <a:pt x="683" y="495"/>
                  <a:pt x="635" y="495"/>
                </a:cubicBezTo>
                <a:lnTo>
                  <a:pt x="635" y="483"/>
                </a:lnTo>
                <a:cubicBezTo>
                  <a:pt x="635" y="387"/>
                  <a:pt x="635" y="291"/>
                  <a:pt x="623" y="196"/>
                </a:cubicBezTo>
                <a:cubicBezTo>
                  <a:pt x="611" y="112"/>
                  <a:pt x="588" y="40"/>
                  <a:pt x="504" y="4"/>
                </a:cubicBezTo>
                <a:cubicBezTo>
                  <a:pt x="497" y="2"/>
                  <a:pt x="491" y="1"/>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41"/>
          <p:cNvSpPr/>
          <p:nvPr/>
        </p:nvSpPr>
        <p:spPr>
          <a:xfrm>
            <a:off x="966708" y="815493"/>
            <a:ext cx="89362" cy="78122"/>
          </a:xfrm>
          <a:custGeom>
            <a:avLst/>
            <a:gdLst/>
            <a:ahLst/>
            <a:cxnLst/>
            <a:rect l="l" t="t" r="r" b="b"/>
            <a:pathLst>
              <a:path w="803" h="702" extrusionOk="0">
                <a:moveTo>
                  <a:pt x="408" y="1"/>
                </a:moveTo>
                <a:cubicBezTo>
                  <a:pt x="372" y="13"/>
                  <a:pt x="348" y="37"/>
                  <a:pt x="336" y="61"/>
                </a:cubicBezTo>
                <a:cubicBezTo>
                  <a:pt x="324" y="96"/>
                  <a:pt x="312" y="132"/>
                  <a:pt x="312" y="168"/>
                </a:cubicBezTo>
                <a:cubicBezTo>
                  <a:pt x="312" y="216"/>
                  <a:pt x="312" y="252"/>
                  <a:pt x="300" y="300"/>
                </a:cubicBezTo>
                <a:lnTo>
                  <a:pt x="108" y="300"/>
                </a:lnTo>
                <a:cubicBezTo>
                  <a:pt x="101" y="297"/>
                  <a:pt x="94" y="295"/>
                  <a:pt x="87" y="295"/>
                </a:cubicBezTo>
                <a:cubicBezTo>
                  <a:pt x="70" y="295"/>
                  <a:pt x="53" y="304"/>
                  <a:pt x="36" y="312"/>
                </a:cubicBezTo>
                <a:cubicBezTo>
                  <a:pt x="24" y="312"/>
                  <a:pt x="12" y="324"/>
                  <a:pt x="1" y="336"/>
                </a:cubicBezTo>
                <a:cubicBezTo>
                  <a:pt x="1" y="408"/>
                  <a:pt x="84" y="432"/>
                  <a:pt x="144" y="444"/>
                </a:cubicBezTo>
                <a:cubicBezTo>
                  <a:pt x="192" y="468"/>
                  <a:pt x="252" y="468"/>
                  <a:pt x="300" y="480"/>
                </a:cubicBezTo>
                <a:lnTo>
                  <a:pt x="300" y="504"/>
                </a:lnTo>
                <a:cubicBezTo>
                  <a:pt x="300" y="540"/>
                  <a:pt x="312" y="576"/>
                  <a:pt x="312" y="612"/>
                </a:cubicBezTo>
                <a:cubicBezTo>
                  <a:pt x="324" y="623"/>
                  <a:pt x="336" y="647"/>
                  <a:pt x="348" y="659"/>
                </a:cubicBezTo>
                <a:lnTo>
                  <a:pt x="372" y="683"/>
                </a:lnTo>
                <a:cubicBezTo>
                  <a:pt x="384" y="695"/>
                  <a:pt x="399" y="701"/>
                  <a:pt x="414" y="701"/>
                </a:cubicBezTo>
                <a:cubicBezTo>
                  <a:pt x="429" y="701"/>
                  <a:pt x="444" y="695"/>
                  <a:pt x="456" y="683"/>
                </a:cubicBezTo>
                <a:cubicBezTo>
                  <a:pt x="480" y="671"/>
                  <a:pt x="504" y="635"/>
                  <a:pt x="516" y="612"/>
                </a:cubicBezTo>
                <a:cubicBezTo>
                  <a:pt x="528" y="576"/>
                  <a:pt x="528" y="540"/>
                  <a:pt x="528" y="504"/>
                </a:cubicBezTo>
                <a:cubicBezTo>
                  <a:pt x="528" y="492"/>
                  <a:pt x="528" y="492"/>
                  <a:pt x="528" y="480"/>
                </a:cubicBezTo>
                <a:lnTo>
                  <a:pt x="563" y="480"/>
                </a:lnTo>
                <a:cubicBezTo>
                  <a:pt x="587" y="480"/>
                  <a:pt x="623" y="468"/>
                  <a:pt x="659" y="456"/>
                </a:cubicBezTo>
                <a:cubicBezTo>
                  <a:pt x="695" y="444"/>
                  <a:pt x="719" y="432"/>
                  <a:pt x="755" y="408"/>
                </a:cubicBezTo>
                <a:cubicBezTo>
                  <a:pt x="800" y="408"/>
                  <a:pt x="803" y="335"/>
                  <a:pt x="754" y="335"/>
                </a:cubicBezTo>
                <a:cubicBezTo>
                  <a:pt x="751" y="335"/>
                  <a:pt x="747" y="335"/>
                  <a:pt x="743" y="336"/>
                </a:cubicBezTo>
                <a:cubicBezTo>
                  <a:pt x="719" y="336"/>
                  <a:pt x="695" y="324"/>
                  <a:pt x="671" y="312"/>
                </a:cubicBezTo>
                <a:lnTo>
                  <a:pt x="599" y="312"/>
                </a:lnTo>
                <a:cubicBezTo>
                  <a:pt x="575" y="312"/>
                  <a:pt x="551" y="300"/>
                  <a:pt x="528" y="300"/>
                </a:cubicBezTo>
                <a:cubicBezTo>
                  <a:pt x="516" y="252"/>
                  <a:pt x="516" y="204"/>
                  <a:pt x="504" y="156"/>
                </a:cubicBezTo>
                <a:cubicBezTo>
                  <a:pt x="504" y="120"/>
                  <a:pt x="492" y="96"/>
                  <a:pt x="480" y="61"/>
                </a:cubicBezTo>
                <a:cubicBezTo>
                  <a:pt x="468" y="37"/>
                  <a:pt x="444" y="13"/>
                  <a:pt x="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41"/>
          <p:cNvSpPr/>
          <p:nvPr/>
        </p:nvSpPr>
        <p:spPr>
          <a:xfrm>
            <a:off x="2413237" y="1251905"/>
            <a:ext cx="129969" cy="113965"/>
          </a:xfrm>
          <a:custGeom>
            <a:avLst/>
            <a:gdLst/>
            <a:ahLst/>
            <a:cxnLst/>
            <a:rect l="l" t="t" r="r" b="b"/>
            <a:pathLst>
              <a:path w="804" h="705" extrusionOk="0">
                <a:moveTo>
                  <a:pt x="396" y="0"/>
                </a:moveTo>
                <a:cubicBezTo>
                  <a:pt x="372" y="12"/>
                  <a:pt x="348" y="36"/>
                  <a:pt x="336" y="72"/>
                </a:cubicBezTo>
                <a:cubicBezTo>
                  <a:pt x="324" y="96"/>
                  <a:pt x="312" y="132"/>
                  <a:pt x="312" y="168"/>
                </a:cubicBezTo>
                <a:cubicBezTo>
                  <a:pt x="312" y="216"/>
                  <a:pt x="312" y="252"/>
                  <a:pt x="300" y="300"/>
                </a:cubicBezTo>
                <a:lnTo>
                  <a:pt x="108" y="300"/>
                </a:lnTo>
                <a:cubicBezTo>
                  <a:pt x="72" y="300"/>
                  <a:pt x="48" y="300"/>
                  <a:pt x="25" y="312"/>
                </a:cubicBezTo>
                <a:cubicBezTo>
                  <a:pt x="25" y="312"/>
                  <a:pt x="1" y="336"/>
                  <a:pt x="1" y="336"/>
                </a:cubicBezTo>
                <a:cubicBezTo>
                  <a:pt x="1" y="408"/>
                  <a:pt x="84" y="432"/>
                  <a:pt x="132" y="456"/>
                </a:cubicBezTo>
                <a:cubicBezTo>
                  <a:pt x="192" y="468"/>
                  <a:pt x="240" y="480"/>
                  <a:pt x="300" y="480"/>
                </a:cubicBezTo>
                <a:cubicBezTo>
                  <a:pt x="300" y="492"/>
                  <a:pt x="300" y="503"/>
                  <a:pt x="300" y="503"/>
                </a:cubicBezTo>
                <a:cubicBezTo>
                  <a:pt x="300" y="539"/>
                  <a:pt x="300" y="575"/>
                  <a:pt x="312" y="611"/>
                </a:cubicBezTo>
                <a:cubicBezTo>
                  <a:pt x="312" y="635"/>
                  <a:pt x="324" y="647"/>
                  <a:pt x="348" y="671"/>
                </a:cubicBezTo>
                <a:lnTo>
                  <a:pt x="372" y="695"/>
                </a:lnTo>
                <a:cubicBezTo>
                  <a:pt x="384" y="701"/>
                  <a:pt x="399" y="704"/>
                  <a:pt x="414" y="704"/>
                </a:cubicBezTo>
                <a:cubicBezTo>
                  <a:pt x="429" y="704"/>
                  <a:pt x="444" y="701"/>
                  <a:pt x="456" y="695"/>
                </a:cubicBezTo>
                <a:cubicBezTo>
                  <a:pt x="480" y="671"/>
                  <a:pt x="504" y="647"/>
                  <a:pt x="516" y="611"/>
                </a:cubicBezTo>
                <a:cubicBezTo>
                  <a:pt x="516" y="575"/>
                  <a:pt x="528" y="539"/>
                  <a:pt x="528" y="503"/>
                </a:cubicBezTo>
                <a:lnTo>
                  <a:pt x="528" y="492"/>
                </a:lnTo>
                <a:lnTo>
                  <a:pt x="552" y="492"/>
                </a:lnTo>
                <a:cubicBezTo>
                  <a:pt x="587" y="480"/>
                  <a:pt x="623" y="480"/>
                  <a:pt x="659" y="468"/>
                </a:cubicBezTo>
                <a:cubicBezTo>
                  <a:pt x="683" y="456"/>
                  <a:pt x="719" y="432"/>
                  <a:pt x="755" y="420"/>
                </a:cubicBezTo>
                <a:cubicBezTo>
                  <a:pt x="803" y="408"/>
                  <a:pt x="791" y="336"/>
                  <a:pt x="743" y="336"/>
                </a:cubicBezTo>
                <a:cubicBezTo>
                  <a:pt x="719" y="336"/>
                  <a:pt x="695" y="324"/>
                  <a:pt x="659" y="324"/>
                </a:cubicBezTo>
                <a:lnTo>
                  <a:pt x="587" y="324"/>
                </a:lnTo>
                <a:cubicBezTo>
                  <a:pt x="563" y="312"/>
                  <a:pt x="540" y="312"/>
                  <a:pt x="516" y="312"/>
                </a:cubicBezTo>
                <a:cubicBezTo>
                  <a:pt x="516" y="264"/>
                  <a:pt x="516" y="204"/>
                  <a:pt x="504" y="156"/>
                </a:cubicBezTo>
                <a:cubicBezTo>
                  <a:pt x="492" y="132"/>
                  <a:pt x="492" y="96"/>
                  <a:pt x="480" y="72"/>
                </a:cubicBezTo>
                <a:cubicBezTo>
                  <a:pt x="456" y="36"/>
                  <a:pt x="432" y="12"/>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41"/>
          <p:cNvSpPr/>
          <p:nvPr/>
        </p:nvSpPr>
        <p:spPr>
          <a:xfrm>
            <a:off x="3400616" y="2763831"/>
            <a:ext cx="145487" cy="147912"/>
          </a:xfrm>
          <a:custGeom>
            <a:avLst/>
            <a:gdLst/>
            <a:ahLst/>
            <a:cxnLst/>
            <a:rect l="l" t="t" r="r" b="b"/>
            <a:pathLst>
              <a:path w="900" h="915" extrusionOk="0">
                <a:moveTo>
                  <a:pt x="409" y="1"/>
                </a:moveTo>
                <a:cubicBezTo>
                  <a:pt x="320" y="1"/>
                  <a:pt x="264" y="136"/>
                  <a:pt x="252" y="205"/>
                </a:cubicBezTo>
                <a:cubicBezTo>
                  <a:pt x="252" y="217"/>
                  <a:pt x="252" y="229"/>
                  <a:pt x="252" y="241"/>
                </a:cubicBezTo>
                <a:lnTo>
                  <a:pt x="228" y="241"/>
                </a:lnTo>
                <a:cubicBezTo>
                  <a:pt x="193" y="241"/>
                  <a:pt x="157" y="241"/>
                  <a:pt x="121" y="253"/>
                </a:cubicBezTo>
                <a:cubicBezTo>
                  <a:pt x="97" y="253"/>
                  <a:pt x="85" y="265"/>
                  <a:pt x="73" y="277"/>
                </a:cubicBezTo>
                <a:cubicBezTo>
                  <a:pt x="37" y="289"/>
                  <a:pt x="25" y="313"/>
                  <a:pt x="13" y="337"/>
                </a:cubicBezTo>
                <a:cubicBezTo>
                  <a:pt x="1" y="337"/>
                  <a:pt x="1" y="349"/>
                  <a:pt x="13" y="349"/>
                </a:cubicBezTo>
                <a:cubicBezTo>
                  <a:pt x="25" y="385"/>
                  <a:pt x="61" y="421"/>
                  <a:pt x="109" y="433"/>
                </a:cubicBezTo>
                <a:cubicBezTo>
                  <a:pt x="145" y="445"/>
                  <a:pt x="169" y="457"/>
                  <a:pt x="205" y="457"/>
                </a:cubicBezTo>
                <a:cubicBezTo>
                  <a:pt x="193" y="529"/>
                  <a:pt x="193" y="588"/>
                  <a:pt x="205" y="660"/>
                </a:cubicBezTo>
                <a:cubicBezTo>
                  <a:pt x="205" y="657"/>
                  <a:pt x="205" y="655"/>
                  <a:pt x="205" y="655"/>
                </a:cubicBezTo>
                <a:cubicBezTo>
                  <a:pt x="205" y="655"/>
                  <a:pt x="206" y="710"/>
                  <a:pt x="216" y="720"/>
                </a:cubicBezTo>
                <a:cubicBezTo>
                  <a:pt x="216" y="732"/>
                  <a:pt x="216" y="744"/>
                  <a:pt x="216" y="756"/>
                </a:cubicBezTo>
                <a:cubicBezTo>
                  <a:pt x="240" y="804"/>
                  <a:pt x="252" y="840"/>
                  <a:pt x="288" y="876"/>
                </a:cubicBezTo>
                <a:cubicBezTo>
                  <a:pt x="304" y="902"/>
                  <a:pt x="328" y="914"/>
                  <a:pt x="353" y="914"/>
                </a:cubicBezTo>
                <a:cubicBezTo>
                  <a:pt x="386" y="914"/>
                  <a:pt x="418" y="893"/>
                  <a:pt x="432" y="852"/>
                </a:cubicBezTo>
                <a:cubicBezTo>
                  <a:pt x="444" y="816"/>
                  <a:pt x="456" y="792"/>
                  <a:pt x="468" y="756"/>
                </a:cubicBezTo>
                <a:cubicBezTo>
                  <a:pt x="468" y="732"/>
                  <a:pt x="468" y="708"/>
                  <a:pt x="468" y="684"/>
                </a:cubicBezTo>
                <a:cubicBezTo>
                  <a:pt x="468" y="672"/>
                  <a:pt x="468" y="660"/>
                  <a:pt x="468" y="648"/>
                </a:cubicBezTo>
                <a:cubicBezTo>
                  <a:pt x="468" y="600"/>
                  <a:pt x="468" y="553"/>
                  <a:pt x="480" y="493"/>
                </a:cubicBezTo>
                <a:cubicBezTo>
                  <a:pt x="516" y="493"/>
                  <a:pt x="552" y="505"/>
                  <a:pt x="600" y="505"/>
                </a:cubicBezTo>
                <a:cubicBezTo>
                  <a:pt x="636" y="505"/>
                  <a:pt x="660" y="505"/>
                  <a:pt x="696" y="493"/>
                </a:cubicBezTo>
                <a:cubicBezTo>
                  <a:pt x="731" y="493"/>
                  <a:pt x="767" y="481"/>
                  <a:pt x="791" y="469"/>
                </a:cubicBezTo>
                <a:cubicBezTo>
                  <a:pt x="815" y="469"/>
                  <a:pt x="839" y="457"/>
                  <a:pt x="863" y="433"/>
                </a:cubicBezTo>
                <a:cubicBezTo>
                  <a:pt x="887" y="421"/>
                  <a:pt x="899" y="397"/>
                  <a:pt x="887" y="373"/>
                </a:cubicBezTo>
                <a:cubicBezTo>
                  <a:pt x="875" y="349"/>
                  <a:pt x="851" y="325"/>
                  <a:pt x="827" y="325"/>
                </a:cubicBezTo>
                <a:cubicBezTo>
                  <a:pt x="803" y="301"/>
                  <a:pt x="779" y="289"/>
                  <a:pt x="743" y="277"/>
                </a:cubicBezTo>
                <a:cubicBezTo>
                  <a:pt x="720" y="265"/>
                  <a:pt x="684" y="253"/>
                  <a:pt x="648" y="253"/>
                </a:cubicBezTo>
                <a:cubicBezTo>
                  <a:pt x="600" y="241"/>
                  <a:pt x="552" y="241"/>
                  <a:pt x="516" y="241"/>
                </a:cubicBezTo>
                <a:cubicBezTo>
                  <a:pt x="528" y="145"/>
                  <a:pt x="540" y="14"/>
                  <a:pt x="420" y="2"/>
                </a:cubicBezTo>
                <a:cubicBezTo>
                  <a:pt x="416" y="1"/>
                  <a:pt x="413"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41"/>
          <p:cNvSpPr/>
          <p:nvPr/>
        </p:nvSpPr>
        <p:spPr>
          <a:xfrm>
            <a:off x="2129889" y="4421770"/>
            <a:ext cx="111210" cy="134346"/>
          </a:xfrm>
          <a:custGeom>
            <a:avLst/>
            <a:gdLst/>
            <a:ahLst/>
            <a:cxnLst/>
            <a:rect l="l" t="t" r="r" b="b"/>
            <a:pathLst>
              <a:path w="923" h="1115" extrusionOk="0">
                <a:moveTo>
                  <a:pt x="431" y="1"/>
                </a:moveTo>
                <a:cubicBezTo>
                  <a:pt x="413" y="1"/>
                  <a:pt x="395" y="7"/>
                  <a:pt x="383" y="19"/>
                </a:cubicBezTo>
                <a:cubicBezTo>
                  <a:pt x="323" y="103"/>
                  <a:pt x="299" y="187"/>
                  <a:pt x="299" y="282"/>
                </a:cubicBezTo>
                <a:cubicBezTo>
                  <a:pt x="287" y="330"/>
                  <a:pt x="287" y="366"/>
                  <a:pt x="275" y="414"/>
                </a:cubicBezTo>
                <a:lnTo>
                  <a:pt x="192" y="426"/>
                </a:lnTo>
                <a:cubicBezTo>
                  <a:pt x="156" y="426"/>
                  <a:pt x="108" y="438"/>
                  <a:pt x="72" y="450"/>
                </a:cubicBezTo>
                <a:cubicBezTo>
                  <a:pt x="48" y="450"/>
                  <a:pt x="36" y="462"/>
                  <a:pt x="24" y="486"/>
                </a:cubicBezTo>
                <a:cubicBezTo>
                  <a:pt x="24" y="498"/>
                  <a:pt x="0" y="522"/>
                  <a:pt x="12" y="534"/>
                </a:cubicBezTo>
                <a:cubicBezTo>
                  <a:pt x="12" y="570"/>
                  <a:pt x="48" y="606"/>
                  <a:pt x="96" y="618"/>
                </a:cubicBezTo>
                <a:cubicBezTo>
                  <a:pt x="132" y="630"/>
                  <a:pt x="156" y="642"/>
                  <a:pt x="192" y="642"/>
                </a:cubicBezTo>
                <a:lnTo>
                  <a:pt x="264" y="654"/>
                </a:lnTo>
                <a:lnTo>
                  <a:pt x="264" y="845"/>
                </a:lnTo>
                <a:cubicBezTo>
                  <a:pt x="275" y="941"/>
                  <a:pt x="299" y="1025"/>
                  <a:pt x="347" y="1097"/>
                </a:cubicBezTo>
                <a:cubicBezTo>
                  <a:pt x="359" y="1109"/>
                  <a:pt x="371" y="1115"/>
                  <a:pt x="383" y="1115"/>
                </a:cubicBezTo>
                <a:cubicBezTo>
                  <a:pt x="395" y="1115"/>
                  <a:pt x="407" y="1109"/>
                  <a:pt x="419" y="1097"/>
                </a:cubicBezTo>
                <a:cubicBezTo>
                  <a:pt x="479" y="1025"/>
                  <a:pt x="503" y="941"/>
                  <a:pt x="515" y="845"/>
                </a:cubicBezTo>
                <a:cubicBezTo>
                  <a:pt x="515" y="797"/>
                  <a:pt x="527" y="737"/>
                  <a:pt x="527" y="678"/>
                </a:cubicBezTo>
                <a:lnTo>
                  <a:pt x="635" y="678"/>
                </a:lnTo>
                <a:cubicBezTo>
                  <a:pt x="671" y="678"/>
                  <a:pt x="707" y="678"/>
                  <a:pt x="743" y="666"/>
                </a:cubicBezTo>
                <a:cubicBezTo>
                  <a:pt x="779" y="666"/>
                  <a:pt x="826" y="654"/>
                  <a:pt x="850" y="630"/>
                </a:cubicBezTo>
                <a:cubicBezTo>
                  <a:pt x="922" y="606"/>
                  <a:pt x="922" y="510"/>
                  <a:pt x="862" y="474"/>
                </a:cubicBezTo>
                <a:cubicBezTo>
                  <a:pt x="838" y="450"/>
                  <a:pt x="802" y="438"/>
                  <a:pt x="779" y="438"/>
                </a:cubicBezTo>
                <a:cubicBezTo>
                  <a:pt x="731" y="426"/>
                  <a:pt x="695" y="414"/>
                  <a:pt x="647" y="414"/>
                </a:cubicBezTo>
                <a:lnTo>
                  <a:pt x="539" y="414"/>
                </a:lnTo>
                <a:lnTo>
                  <a:pt x="539" y="306"/>
                </a:lnTo>
                <a:cubicBezTo>
                  <a:pt x="551" y="199"/>
                  <a:pt x="527" y="103"/>
                  <a:pt x="479" y="19"/>
                </a:cubicBezTo>
                <a:cubicBezTo>
                  <a:pt x="467" y="7"/>
                  <a:pt x="449" y="1"/>
                  <a:pt x="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41"/>
          <p:cNvSpPr/>
          <p:nvPr/>
        </p:nvSpPr>
        <p:spPr>
          <a:xfrm>
            <a:off x="2233751" y="4543706"/>
            <a:ext cx="83859" cy="93621"/>
          </a:xfrm>
          <a:custGeom>
            <a:avLst/>
            <a:gdLst/>
            <a:ahLst/>
            <a:cxnLst/>
            <a:rect l="l" t="t" r="r" b="b"/>
            <a:pathLst>
              <a:path w="696" h="777" extrusionOk="0">
                <a:moveTo>
                  <a:pt x="372" y="1"/>
                </a:moveTo>
                <a:cubicBezTo>
                  <a:pt x="360" y="1"/>
                  <a:pt x="360" y="13"/>
                  <a:pt x="348" y="25"/>
                </a:cubicBezTo>
                <a:cubicBezTo>
                  <a:pt x="288" y="37"/>
                  <a:pt x="252" y="97"/>
                  <a:pt x="240" y="157"/>
                </a:cubicBezTo>
                <a:cubicBezTo>
                  <a:pt x="228" y="217"/>
                  <a:pt x="216" y="276"/>
                  <a:pt x="204" y="348"/>
                </a:cubicBezTo>
                <a:cubicBezTo>
                  <a:pt x="204" y="372"/>
                  <a:pt x="204" y="408"/>
                  <a:pt x="204" y="444"/>
                </a:cubicBezTo>
                <a:lnTo>
                  <a:pt x="156" y="444"/>
                </a:lnTo>
                <a:cubicBezTo>
                  <a:pt x="132" y="444"/>
                  <a:pt x="108" y="456"/>
                  <a:pt x="96" y="456"/>
                </a:cubicBezTo>
                <a:cubicBezTo>
                  <a:pt x="60" y="468"/>
                  <a:pt x="36" y="480"/>
                  <a:pt x="12" y="480"/>
                </a:cubicBezTo>
                <a:cubicBezTo>
                  <a:pt x="0" y="492"/>
                  <a:pt x="0" y="516"/>
                  <a:pt x="12" y="528"/>
                </a:cubicBezTo>
                <a:cubicBezTo>
                  <a:pt x="36" y="528"/>
                  <a:pt x="60" y="528"/>
                  <a:pt x="96" y="540"/>
                </a:cubicBezTo>
                <a:cubicBezTo>
                  <a:pt x="108" y="552"/>
                  <a:pt x="132" y="552"/>
                  <a:pt x="156" y="552"/>
                </a:cubicBezTo>
                <a:lnTo>
                  <a:pt x="216" y="564"/>
                </a:lnTo>
                <a:cubicBezTo>
                  <a:pt x="216" y="564"/>
                  <a:pt x="216" y="576"/>
                  <a:pt x="216" y="576"/>
                </a:cubicBezTo>
                <a:cubicBezTo>
                  <a:pt x="216" y="588"/>
                  <a:pt x="216" y="600"/>
                  <a:pt x="216" y="600"/>
                </a:cubicBezTo>
                <a:cubicBezTo>
                  <a:pt x="216" y="636"/>
                  <a:pt x="228" y="660"/>
                  <a:pt x="252" y="684"/>
                </a:cubicBezTo>
                <a:cubicBezTo>
                  <a:pt x="252" y="720"/>
                  <a:pt x="276" y="756"/>
                  <a:pt x="312" y="768"/>
                </a:cubicBezTo>
                <a:cubicBezTo>
                  <a:pt x="318" y="773"/>
                  <a:pt x="324" y="776"/>
                  <a:pt x="330" y="776"/>
                </a:cubicBezTo>
                <a:cubicBezTo>
                  <a:pt x="336" y="776"/>
                  <a:pt x="342" y="773"/>
                  <a:pt x="348" y="768"/>
                </a:cubicBezTo>
                <a:cubicBezTo>
                  <a:pt x="372" y="744"/>
                  <a:pt x="384" y="708"/>
                  <a:pt x="396" y="672"/>
                </a:cubicBezTo>
                <a:cubicBezTo>
                  <a:pt x="408" y="660"/>
                  <a:pt x="408" y="636"/>
                  <a:pt x="408" y="612"/>
                </a:cubicBezTo>
                <a:lnTo>
                  <a:pt x="408" y="588"/>
                </a:lnTo>
                <a:lnTo>
                  <a:pt x="551" y="588"/>
                </a:lnTo>
                <a:cubicBezTo>
                  <a:pt x="575" y="588"/>
                  <a:pt x="611" y="576"/>
                  <a:pt x="635" y="576"/>
                </a:cubicBezTo>
                <a:cubicBezTo>
                  <a:pt x="659" y="564"/>
                  <a:pt x="683" y="552"/>
                  <a:pt x="683" y="516"/>
                </a:cubicBezTo>
                <a:cubicBezTo>
                  <a:pt x="695" y="504"/>
                  <a:pt x="695" y="492"/>
                  <a:pt x="683" y="480"/>
                </a:cubicBezTo>
                <a:cubicBezTo>
                  <a:pt x="683" y="468"/>
                  <a:pt x="671" y="444"/>
                  <a:pt x="659" y="444"/>
                </a:cubicBezTo>
                <a:cubicBezTo>
                  <a:pt x="623" y="432"/>
                  <a:pt x="599" y="432"/>
                  <a:pt x="563" y="420"/>
                </a:cubicBezTo>
                <a:lnTo>
                  <a:pt x="456" y="420"/>
                </a:lnTo>
                <a:lnTo>
                  <a:pt x="456" y="360"/>
                </a:lnTo>
                <a:lnTo>
                  <a:pt x="456" y="193"/>
                </a:lnTo>
                <a:cubicBezTo>
                  <a:pt x="467" y="133"/>
                  <a:pt x="444" y="73"/>
                  <a:pt x="408" y="37"/>
                </a:cubicBezTo>
                <a:cubicBezTo>
                  <a:pt x="408" y="13"/>
                  <a:pt x="396" y="1"/>
                  <a:pt x="3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41"/>
          <p:cNvSpPr/>
          <p:nvPr/>
        </p:nvSpPr>
        <p:spPr>
          <a:xfrm>
            <a:off x="1253536" y="2033166"/>
            <a:ext cx="168604" cy="125604"/>
          </a:xfrm>
          <a:custGeom>
            <a:avLst/>
            <a:gdLst/>
            <a:ahLst/>
            <a:cxnLst/>
            <a:rect l="l" t="t" r="r" b="b"/>
            <a:pathLst>
              <a:path w="1043" h="777" extrusionOk="0">
                <a:moveTo>
                  <a:pt x="448" y="0"/>
                </a:moveTo>
                <a:cubicBezTo>
                  <a:pt x="437" y="0"/>
                  <a:pt x="425" y="6"/>
                  <a:pt x="419" y="18"/>
                </a:cubicBezTo>
                <a:lnTo>
                  <a:pt x="419" y="42"/>
                </a:lnTo>
                <a:cubicBezTo>
                  <a:pt x="419" y="54"/>
                  <a:pt x="407" y="66"/>
                  <a:pt x="407" y="78"/>
                </a:cubicBezTo>
                <a:cubicBezTo>
                  <a:pt x="396" y="102"/>
                  <a:pt x="384" y="138"/>
                  <a:pt x="384" y="162"/>
                </a:cubicBezTo>
                <a:cubicBezTo>
                  <a:pt x="372" y="222"/>
                  <a:pt x="372" y="270"/>
                  <a:pt x="372" y="318"/>
                </a:cubicBezTo>
                <a:lnTo>
                  <a:pt x="84" y="318"/>
                </a:lnTo>
                <a:cubicBezTo>
                  <a:pt x="72" y="318"/>
                  <a:pt x="36" y="330"/>
                  <a:pt x="12" y="330"/>
                </a:cubicBezTo>
                <a:cubicBezTo>
                  <a:pt x="0" y="342"/>
                  <a:pt x="0" y="366"/>
                  <a:pt x="12" y="366"/>
                </a:cubicBezTo>
                <a:cubicBezTo>
                  <a:pt x="36" y="378"/>
                  <a:pt x="48" y="401"/>
                  <a:pt x="72" y="401"/>
                </a:cubicBezTo>
                <a:lnTo>
                  <a:pt x="132" y="425"/>
                </a:lnTo>
                <a:lnTo>
                  <a:pt x="240" y="461"/>
                </a:lnTo>
                <a:lnTo>
                  <a:pt x="360" y="485"/>
                </a:lnTo>
                <a:lnTo>
                  <a:pt x="360" y="533"/>
                </a:lnTo>
                <a:lnTo>
                  <a:pt x="360" y="629"/>
                </a:lnTo>
                <a:cubicBezTo>
                  <a:pt x="360" y="653"/>
                  <a:pt x="372" y="689"/>
                  <a:pt x="372" y="725"/>
                </a:cubicBezTo>
                <a:cubicBezTo>
                  <a:pt x="385" y="758"/>
                  <a:pt x="416" y="776"/>
                  <a:pt x="447" y="776"/>
                </a:cubicBezTo>
                <a:cubicBezTo>
                  <a:pt x="473" y="776"/>
                  <a:pt x="499" y="764"/>
                  <a:pt x="515" y="737"/>
                </a:cubicBezTo>
                <a:cubicBezTo>
                  <a:pt x="527" y="713"/>
                  <a:pt x="551" y="689"/>
                  <a:pt x="551" y="653"/>
                </a:cubicBezTo>
                <a:cubicBezTo>
                  <a:pt x="551" y="617"/>
                  <a:pt x="575" y="581"/>
                  <a:pt x="575" y="545"/>
                </a:cubicBezTo>
                <a:lnTo>
                  <a:pt x="575" y="533"/>
                </a:lnTo>
                <a:cubicBezTo>
                  <a:pt x="647" y="545"/>
                  <a:pt x="716" y="551"/>
                  <a:pt x="785" y="551"/>
                </a:cubicBezTo>
                <a:cubicBezTo>
                  <a:pt x="854" y="551"/>
                  <a:pt x="923" y="545"/>
                  <a:pt x="994" y="533"/>
                </a:cubicBezTo>
                <a:cubicBezTo>
                  <a:pt x="1042" y="533"/>
                  <a:pt x="1042" y="461"/>
                  <a:pt x="994" y="461"/>
                </a:cubicBezTo>
                <a:cubicBezTo>
                  <a:pt x="851" y="401"/>
                  <a:pt x="707" y="354"/>
                  <a:pt x="563" y="342"/>
                </a:cubicBezTo>
                <a:cubicBezTo>
                  <a:pt x="563" y="282"/>
                  <a:pt x="551" y="234"/>
                  <a:pt x="539" y="174"/>
                </a:cubicBezTo>
                <a:cubicBezTo>
                  <a:pt x="527" y="138"/>
                  <a:pt x="515" y="114"/>
                  <a:pt x="503" y="90"/>
                </a:cubicBezTo>
                <a:cubicBezTo>
                  <a:pt x="491" y="66"/>
                  <a:pt x="479" y="54"/>
                  <a:pt x="467" y="42"/>
                </a:cubicBezTo>
                <a:lnTo>
                  <a:pt x="467" y="18"/>
                </a:lnTo>
                <a:cubicBezTo>
                  <a:pt x="467" y="6"/>
                  <a:pt x="458" y="0"/>
                  <a:pt x="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41"/>
          <p:cNvSpPr/>
          <p:nvPr/>
        </p:nvSpPr>
        <p:spPr>
          <a:xfrm>
            <a:off x="1441410" y="4142475"/>
            <a:ext cx="93980" cy="77355"/>
          </a:xfrm>
          <a:custGeom>
            <a:avLst/>
            <a:gdLst/>
            <a:ahLst/>
            <a:cxnLst/>
            <a:rect l="l" t="t" r="r" b="b"/>
            <a:pathLst>
              <a:path w="780" h="642" extrusionOk="0">
                <a:moveTo>
                  <a:pt x="294" y="0"/>
                </a:moveTo>
                <a:cubicBezTo>
                  <a:pt x="278" y="0"/>
                  <a:pt x="264" y="10"/>
                  <a:pt x="264" y="25"/>
                </a:cubicBezTo>
                <a:cubicBezTo>
                  <a:pt x="229" y="61"/>
                  <a:pt x="217" y="109"/>
                  <a:pt x="229" y="157"/>
                </a:cubicBezTo>
                <a:lnTo>
                  <a:pt x="229" y="169"/>
                </a:lnTo>
                <a:cubicBezTo>
                  <a:pt x="193" y="169"/>
                  <a:pt x="157" y="181"/>
                  <a:pt x="121" y="181"/>
                </a:cubicBezTo>
                <a:cubicBezTo>
                  <a:pt x="85" y="181"/>
                  <a:pt x="61" y="205"/>
                  <a:pt x="37" y="217"/>
                </a:cubicBezTo>
                <a:cubicBezTo>
                  <a:pt x="25" y="229"/>
                  <a:pt x="1" y="253"/>
                  <a:pt x="13" y="277"/>
                </a:cubicBezTo>
                <a:cubicBezTo>
                  <a:pt x="49" y="325"/>
                  <a:pt x="97" y="361"/>
                  <a:pt x="157" y="361"/>
                </a:cubicBezTo>
                <a:lnTo>
                  <a:pt x="240" y="361"/>
                </a:lnTo>
                <a:cubicBezTo>
                  <a:pt x="240" y="373"/>
                  <a:pt x="240" y="373"/>
                  <a:pt x="240" y="385"/>
                </a:cubicBezTo>
                <a:lnTo>
                  <a:pt x="240" y="409"/>
                </a:lnTo>
                <a:cubicBezTo>
                  <a:pt x="240" y="456"/>
                  <a:pt x="240" y="504"/>
                  <a:pt x="264" y="552"/>
                </a:cubicBezTo>
                <a:cubicBezTo>
                  <a:pt x="264" y="564"/>
                  <a:pt x="264" y="576"/>
                  <a:pt x="276" y="588"/>
                </a:cubicBezTo>
                <a:cubicBezTo>
                  <a:pt x="276" y="588"/>
                  <a:pt x="284" y="604"/>
                  <a:pt x="287" y="604"/>
                </a:cubicBezTo>
                <a:cubicBezTo>
                  <a:pt x="288" y="604"/>
                  <a:pt x="288" y="603"/>
                  <a:pt x="288" y="600"/>
                </a:cubicBezTo>
                <a:cubicBezTo>
                  <a:pt x="288" y="612"/>
                  <a:pt x="288" y="612"/>
                  <a:pt x="300" y="624"/>
                </a:cubicBezTo>
                <a:cubicBezTo>
                  <a:pt x="309" y="633"/>
                  <a:pt x="323" y="641"/>
                  <a:pt x="335" y="641"/>
                </a:cubicBezTo>
                <a:cubicBezTo>
                  <a:pt x="340" y="641"/>
                  <a:pt x="345" y="640"/>
                  <a:pt x="348" y="636"/>
                </a:cubicBezTo>
                <a:cubicBezTo>
                  <a:pt x="384" y="612"/>
                  <a:pt x="396" y="600"/>
                  <a:pt x="408" y="564"/>
                </a:cubicBezTo>
                <a:cubicBezTo>
                  <a:pt x="444" y="528"/>
                  <a:pt x="456" y="468"/>
                  <a:pt x="456" y="421"/>
                </a:cubicBezTo>
                <a:lnTo>
                  <a:pt x="456" y="397"/>
                </a:lnTo>
                <a:lnTo>
                  <a:pt x="456" y="385"/>
                </a:lnTo>
                <a:lnTo>
                  <a:pt x="492" y="385"/>
                </a:lnTo>
                <a:cubicBezTo>
                  <a:pt x="552" y="385"/>
                  <a:pt x="600" y="373"/>
                  <a:pt x="660" y="349"/>
                </a:cubicBezTo>
                <a:lnTo>
                  <a:pt x="696" y="337"/>
                </a:lnTo>
                <a:cubicBezTo>
                  <a:pt x="720" y="325"/>
                  <a:pt x="732" y="325"/>
                  <a:pt x="755" y="313"/>
                </a:cubicBezTo>
                <a:cubicBezTo>
                  <a:pt x="779" y="313"/>
                  <a:pt x="779" y="289"/>
                  <a:pt x="767" y="265"/>
                </a:cubicBezTo>
                <a:cubicBezTo>
                  <a:pt x="755" y="253"/>
                  <a:pt x="732" y="253"/>
                  <a:pt x="720" y="241"/>
                </a:cubicBezTo>
                <a:lnTo>
                  <a:pt x="672" y="217"/>
                </a:lnTo>
                <a:lnTo>
                  <a:pt x="672" y="218"/>
                </a:lnTo>
                <a:lnTo>
                  <a:pt x="672" y="218"/>
                </a:lnTo>
                <a:cubicBezTo>
                  <a:pt x="626" y="181"/>
                  <a:pt x="565" y="179"/>
                  <a:pt x="504" y="169"/>
                </a:cubicBezTo>
                <a:cubicBezTo>
                  <a:pt x="492" y="163"/>
                  <a:pt x="480" y="160"/>
                  <a:pt x="468" y="160"/>
                </a:cubicBezTo>
                <a:cubicBezTo>
                  <a:pt x="456" y="160"/>
                  <a:pt x="444" y="163"/>
                  <a:pt x="432" y="169"/>
                </a:cubicBezTo>
                <a:cubicBezTo>
                  <a:pt x="432" y="157"/>
                  <a:pt x="432" y="145"/>
                  <a:pt x="432" y="133"/>
                </a:cubicBezTo>
                <a:cubicBezTo>
                  <a:pt x="420" y="109"/>
                  <a:pt x="408" y="85"/>
                  <a:pt x="396" y="61"/>
                </a:cubicBezTo>
                <a:cubicBezTo>
                  <a:pt x="384" y="37"/>
                  <a:pt x="360" y="13"/>
                  <a:pt x="324" y="13"/>
                </a:cubicBezTo>
                <a:cubicBezTo>
                  <a:pt x="315" y="4"/>
                  <a:pt x="304" y="0"/>
                  <a:pt x="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41"/>
          <p:cNvSpPr/>
          <p:nvPr/>
        </p:nvSpPr>
        <p:spPr>
          <a:xfrm>
            <a:off x="3736019" y="4457194"/>
            <a:ext cx="120" cy="120"/>
          </a:xfrm>
          <a:custGeom>
            <a:avLst/>
            <a:gdLst/>
            <a:ahLst/>
            <a:cxnLst/>
            <a:rect l="l" t="t" r="r" b="b"/>
            <a:pathLst>
              <a:path w="1" h="1" extrusionOk="0">
                <a:moveTo>
                  <a:pt x="1" y="0"/>
                </a:move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41"/>
          <p:cNvSpPr/>
          <p:nvPr/>
        </p:nvSpPr>
        <p:spPr>
          <a:xfrm>
            <a:off x="1153469" y="1003444"/>
            <a:ext cx="764962" cy="695790"/>
          </a:xfrm>
          <a:custGeom>
            <a:avLst/>
            <a:gdLst/>
            <a:ahLst/>
            <a:cxnLst/>
            <a:rect l="l" t="t" r="r" b="b"/>
            <a:pathLst>
              <a:path w="14277" h="12986" extrusionOk="0">
                <a:moveTo>
                  <a:pt x="8335" y="1"/>
                </a:moveTo>
                <a:cubicBezTo>
                  <a:pt x="6643" y="1"/>
                  <a:pt x="4852" y="385"/>
                  <a:pt x="3605" y="781"/>
                </a:cubicBezTo>
                <a:cubicBezTo>
                  <a:pt x="2228" y="1212"/>
                  <a:pt x="743" y="1907"/>
                  <a:pt x="240" y="3272"/>
                </a:cubicBezTo>
                <a:cubicBezTo>
                  <a:pt x="72" y="3775"/>
                  <a:pt x="0" y="4314"/>
                  <a:pt x="24" y="4841"/>
                </a:cubicBezTo>
                <a:cubicBezTo>
                  <a:pt x="24" y="6111"/>
                  <a:pt x="144" y="7369"/>
                  <a:pt x="383" y="8614"/>
                </a:cubicBezTo>
                <a:cubicBezTo>
                  <a:pt x="551" y="9453"/>
                  <a:pt x="791" y="10315"/>
                  <a:pt x="1365" y="10962"/>
                </a:cubicBezTo>
                <a:cubicBezTo>
                  <a:pt x="1928" y="11608"/>
                  <a:pt x="2827" y="11968"/>
                  <a:pt x="3701" y="12064"/>
                </a:cubicBezTo>
                <a:cubicBezTo>
                  <a:pt x="3905" y="12086"/>
                  <a:pt x="4110" y="12096"/>
                  <a:pt x="4315" y="12096"/>
                </a:cubicBezTo>
                <a:cubicBezTo>
                  <a:pt x="4988" y="12096"/>
                  <a:pt x="5663" y="11989"/>
                  <a:pt x="6324" y="11860"/>
                </a:cubicBezTo>
                <a:cubicBezTo>
                  <a:pt x="7198" y="11692"/>
                  <a:pt x="8240" y="11513"/>
                  <a:pt x="9258" y="11261"/>
                </a:cubicBezTo>
                <a:lnTo>
                  <a:pt x="10612" y="12986"/>
                </a:lnTo>
                <a:cubicBezTo>
                  <a:pt x="10851" y="12555"/>
                  <a:pt x="10935" y="12076"/>
                  <a:pt x="11019" y="11596"/>
                </a:cubicBezTo>
                <a:lnTo>
                  <a:pt x="11175" y="10650"/>
                </a:lnTo>
                <a:cubicBezTo>
                  <a:pt x="11738" y="10435"/>
                  <a:pt x="12265" y="10135"/>
                  <a:pt x="12744" y="9764"/>
                </a:cubicBezTo>
                <a:cubicBezTo>
                  <a:pt x="14121" y="8650"/>
                  <a:pt x="14277" y="6901"/>
                  <a:pt x="13977" y="5285"/>
                </a:cubicBezTo>
                <a:cubicBezTo>
                  <a:pt x="13678" y="3692"/>
                  <a:pt x="13199" y="1991"/>
                  <a:pt x="11929" y="973"/>
                </a:cubicBezTo>
                <a:cubicBezTo>
                  <a:pt x="11030" y="257"/>
                  <a:pt x="9716" y="1"/>
                  <a:pt x="8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41"/>
          <p:cNvSpPr/>
          <p:nvPr/>
        </p:nvSpPr>
        <p:spPr>
          <a:xfrm>
            <a:off x="2084578" y="810825"/>
            <a:ext cx="863227" cy="826847"/>
          </a:xfrm>
          <a:custGeom>
            <a:avLst/>
            <a:gdLst/>
            <a:ahLst/>
            <a:cxnLst/>
            <a:rect l="l" t="t" r="r" b="b"/>
            <a:pathLst>
              <a:path w="16111" h="15432" extrusionOk="0">
                <a:moveTo>
                  <a:pt x="9065" y="1"/>
                </a:moveTo>
                <a:cubicBezTo>
                  <a:pt x="6722" y="1"/>
                  <a:pt x="4252" y="783"/>
                  <a:pt x="2396" y="1777"/>
                </a:cubicBezTo>
                <a:cubicBezTo>
                  <a:pt x="1774" y="2101"/>
                  <a:pt x="1163" y="2520"/>
                  <a:pt x="755" y="3107"/>
                </a:cubicBezTo>
                <a:cubicBezTo>
                  <a:pt x="169" y="3933"/>
                  <a:pt x="49" y="4999"/>
                  <a:pt x="25" y="6017"/>
                </a:cubicBezTo>
                <a:cubicBezTo>
                  <a:pt x="1" y="7514"/>
                  <a:pt x="157" y="8999"/>
                  <a:pt x="480" y="10449"/>
                </a:cubicBezTo>
                <a:cubicBezTo>
                  <a:pt x="588" y="10964"/>
                  <a:pt x="732" y="11479"/>
                  <a:pt x="1031" y="11910"/>
                </a:cubicBezTo>
                <a:cubicBezTo>
                  <a:pt x="1714" y="12904"/>
                  <a:pt x="3031" y="13203"/>
                  <a:pt x="4229" y="13299"/>
                </a:cubicBezTo>
                <a:cubicBezTo>
                  <a:pt x="4756" y="13347"/>
                  <a:pt x="5271" y="13371"/>
                  <a:pt x="5786" y="13371"/>
                </a:cubicBezTo>
                <a:cubicBezTo>
                  <a:pt x="5918" y="13826"/>
                  <a:pt x="6049" y="14293"/>
                  <a:pt x="6169" y="14748"/>
                </a:cubicBezTo>
                <a:cubicBezTo>
                  <a:pt x="6253" y="15024"/>
                  <a:pt x="6361" y="15347"/>
                  <a:pt x="6636" y="15431"/>
                </a:cubicBezTo>
                <a:cubicBezTo>
                  <a:pt x="7163" y="14724"/>
                  <a:pt x="7654" y="13994"/>
                  <a:pt x="8121" y="13239"/>
                </a:cubicBezTo>
                <a:cubicBezTo>
                  <a:pt x="9607" y="13084"/>
                  <a:pt x="11068" y="12748"/>
                  <a:pt x="12481" y="12245"/>
                </a:cubicBezTo>
                <a:cubicBezTo>
                  <a:pt x="13775" y="11802"/>
                  <a:pt x="15188" y="11047"/>
                  <a:pt x="15775" y="9730"/>
                </a:cubicBezTo>
                <a:cubicBezTo>
                  <a:pt x="16110" y="8963"/>
                  <a:pt x="16038" y="7885"/>
                  <a:pt x="15871" y="6867"/>
                </a:cubicBezTo>
                <a:cubicBezTo>
                  <a:pt x="15739" y="6125"/>
                  <a:pt x="15559" y="5418"/>
                  <a:pt x="15427" y="4855"/>
                </a:cubicBezTo>
                <a:cubicBezTo>
                  <a:pt x="15020" y="3226"/>
                  <a:pt x="14182" y="1574"/>
                  <a:pt x="12649" y="783"/>
                </a:cubicBezTo>
                <a:cubicBezTo>
                  <a:pt x="11570" y="231"/>
                  <a:pt x="10336" y="1"/>
                  <a:pt x="9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41"/>
          <p:cNvSpPr/>
          <p:nvPr/>
        </p:nvSpPr>
        <p:spPr>
          <a:xfrm>
            <a:off x="3091448" y="895213"/>
            <a:ext cx="820846" cy="648050"/>
          </a:xfrm>
          <a:custGeom>
            <a:avLst/>
            <a:gdLst/>
            <a:ahLst/>
            <a:cxnLst/>
            <a:rect l="l" t="t" r="r" b="b"/>
            <a:pathLst>
              <a:path w="15320" h="12095" extrusionOk="0">
                <a:moveTo>
                  <a:pt x="5360" y="1"/>
                </a:moveTo>
                <a:cubicBezTo>
                  <a:pt x="4096" y="1"/>
                  <a:pt x="2885" y="401"/>
                  <a:pt x="1989" y="1496"/>
                </a:cubicBezTo>
                <a:cubicBezTo>
                  <a:pt x="923" y="2789"/>
                  <a:pt x="540" y="4514"/>
                  <a:pt x="241" y="6167"/>
                </a:cubicBezTo>
                <a:cubicBezTo>
                  <a:pt x="109" y="6945"/>
                  <a:pt x="1" y="7808"/>
                  <a:pt x="408" y="8478"/>
                </a:cubicBezTo>
                <a:cubicBezTo>
                  <a:pt x="672" y="8921"/>
                  <a:pt x="1127" y="9209"/>
                  <a:pt x="1582" y="9460"/>
                </a:cubicBezTo>
                <a:cubicBezTo>
                  <a:pt x="1857" y="9616"/>
                  <a:pt x="2145" y="9760"/>
                  <a:pt x="2432" y="9892"/>
                </a:cubicBezTo>
                <a:cubicBezTo>
                  <a:pt x="2408" y="10538"/>
                  <a:pt x="2420" y="11185"/>
                  <a:pt x="2456" y="11832"/>
                </a:cubicBezTo>
                <a:cubicBezTo>
                  <a:pt x="2456" y="11904"/>
                  <a:pt x="2480" y="11976"/>
                  <a:pt x="2516" y="12024"/>
                </a:cubicBezTo>
                <a:cubicBezTo>
                  <a:pt x="2555" y="12074"/>
                  <a:pt x="2605" y="12094"/>
                  <a:pt x="2659" y="12094"/>
                </a:cubicBezTo>
                <a:cubicBezTo>
                  <a:pt x="2773" y="12094"/>
                  <a:pt x="2906" y="12005"/>
                  <a:pt x="2995" y="11916"/>
                </a:cubicBezTo>
                <a:lnTo>
                  <a:pt x="4325" y="10622"/>
                </a:lnTo>
                <a:cubicBezTo>
                  <a:pt x="5331" y="10946"/>
                  <a:pt x="6373" y="11197"/>
                  <a:pt x="7403" y="11449"/>
                </a:cubicBezTo>
                <a:cubicBezTo>
                  <a:pt x="8228" y="11640"/>
                  <a:pt x="9104" y="11822"/>
                  <a:pt x="9946" y="11822"/>
                </a:cubicBezTo>
                <a:cubicBezTo>
                  <a:pt x="10680" y="11822"/>
                  <a:pt x="11389" y="11684"/>
                  <a:pt x="12014" y="11293"/>
                </a:cubicBezTo>
                <a:cubicBezTo>
                  <a:pt x="14110" y="9987"/>
                  <a:pt x="15320" y="5400"/>
                  <a:pt x="13811" y="3364"/>
                </a:cubicBezTo>
                <a:cubicBezTo>
                  <a:pt x="12493" y="1579"/>
                  <a:pt x="9762" y="1041"/>
                  <a:pt x="7750" y="406"/>
                </a:cubicBezTo>
                <a:cubicBezTo>
                  <a:pt x="6976" y="160"/>
                  <a:pt x="6158" y="1"/>
                  <a:pt x="53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41"/>
          <p:cNvSpPr/>
          <p:nvPr/>
        </p:nvSpPr>
        <p:spPr>
          <a:xfrm>
            <a:off x="3748817" y="3053243"/>
            <a:ext cx="766087" cy="406404"/>
          </a:xfrm>
          <a:custGeom>
            <a:avLst/>
            <a:gdLst/>
            <a:ahLst/>
            <a:cxnLst/>
            <a:rect l="l" t="t" r="r" b="b"/>
            <a:pathLst>
              <a:path w="14298" h="7585" extrusionOk="0">
                <a:moveTo>
                  <a:pt x="14297" y="1"/>
                </a:moveTo>
                <a:lnTo>
                  <a:pt x="14297" y="1"/>
                </a:lnTo>
                <a:cubicBezTo>
                  <a:pt x="12884" y="408"/>
                  <a:pt x="11686" y="1330"/>
                  <a:pt x="10932" y="2588"/>
                </a:cubicBezTo>
                <a:cubicBezTo>
                  <a:pt x="10489" y="2935"/>
                  <a:pt x="10021" y="3270"/>
                  <a:pt x="9554" y="3582"/>
                </a:cubicBezTo>
                <a:cubicBezTo>
                  <a:pt x="10357" y="2815"/>
                  <a:pt x="10980" y="1869"/>
                  <a:pt x="11363" y="815"/>
                </a:cubicBezTo>
                <a:lnTo>
                  <a:pt x="11363" y="815"/>
                </a:lnTo>
                <a:cubicBezTo>
                  <a:pt x="10129" y="1486"/>
                  <a:pt x="9243" y="2636"/>
                  <a:pt x="8920" y="4001"/>
                </a:cubicBezTo>
                <a:cubicBezTo>
                  <a:pt x="8189" y="4444"/>
                  <a:pt x="7434" y="4851"/>
                  <a:pt x="6668" y="5211"/>
                </a:cubicBezTo>
                <a:cubicBezTo>
                  <a:pt x="7662" y="4612"/>
                  <a:pt x="8404" y="3678"/>
                  <a:pt x="8764" y="2576"/>
                </a:cubicBezTo>
                <a:lnTo>
                  <a:pt x="8764" y="2576"/>
                </a:lnTo>
                <a:cubicBezTo>
                  <a:pt x="7542" y="3186"/>
                  <a:pt x="6584" y="4216"/>
                  <a:pt x="6069" y="5486"/>
                </a:cubicBezTo>
                <a:cubicBezTo>
                  <a:pt x="5147" y="5881"/>
                  <a:pt x="4213" y="6229"/>
                  <a:pt x="3242" y="6504"/>
                </a:cubicBezTo>
                <a:cubicBezTo>
                  <a:pt x="4464" y="5797"/>
                  <a:pt x="5506" y="4827"/>
                  <a:pt x="6285" y="3654"/>
                </a:cubicBezTo>
                <a:lnTo>
                  <a:pt x="6285" y="3654"/>
                </a:lnTo>
                <a:cubicBezTo>
                  <a:pt x="5482" y="3977"/>
                  <a:pt x="4751" y="4444"/>
                  <a:pt x="4117" y="5031"/>
                </a:cubicBezTo>
                <a:cubicBezTo>
                  <a:pt x="3674" y="5450"/>
                  <a:pt x="3278" y="5941"/>
                  <a:pt x="3123" y="6528"/>
                </a:cubicBezTo>
                <a:cubicBezTo>
                  <a:pt x="2152" y="6804"/>
                  <a:pt x="1170" y="7007"/>
                  <a:pt x="164" y="7151"/>
                </a:cubicBezTo>
                <a:cubicBezTo>
                  <a:pt x="0" y="7186"/>
                  <a:pt x="31" y="7427"/>
                  <a:pt x="189" y="7427"/>
                </a:cubicBezTo>
                <a:cubicBezTo>
                  <a:pt x="192" y="7427"/>
                  <a:pt x="196" y="7427"/>
                  <a:pt x="200" y="7426"/>
                </a:cubicBezTo>
                <a:cubicBezTo>
                  <a:pt x="1494" y="7247"/>
                  <a:pt x="2763" y="6959"/>
                  <a:pt x="4009" y="6564"/>
                </a:cubicBezTo>
                <a:cubicBezTo>
                  <a:pt x="4887" y="7227"/>
                  <a:pt x="5955" y="7585"/>
                  <a:pt x="7047" y="7585"/>
                </a:cubicBezTo>
                <a:cubicBezTo>
                  <a:pt x="7355" y="7585"/>
                  <a:pt x="7665" y="7556"/>
                  <a:pt x="7973" y="7498"/>
                </a:cubicBezTo>
                <a:cubicBezTo>
                  <a:pt x="7506" y="7079"/>
                  <a:pt x="7015" y="6660"/>
                  <a:pt x="6428" y="6444"/>
                </a:cubicBezTo>
                <a:cubicBezTo>
                  <a:pt x="6061" y="6322"/>
                  <a:pt x="5682" y="6260"/>
                  <a:pt x="5304" y="6260"/>
                </a:cubicBezTo>
                <a:cubicBezTo>
                  <a:pt x="5127" y="6260"/>
                  <a:pt x="4951" y="6274"/>
                  <a:pt x="4775" y="6301"/>
                </a:cubicBezTo>
                <a:cubicBezTo>
                  <a:pt x="5590" y="6013"/>
                  <a:pt x="6392" y="5666"/>
                  <a:pt x="7183" y="5282"/>
                </a:cubicBezTo>
                <a:cubicBezTo>
                  <a:pt x="7826" y="5782"/>
                  <a:pt x="8613" y="6042"/>
                  <a:pt x="9408" y="6042"/>
                </a:cubicBezTo>
                <a:cubicBezTo>
                  <a:pt x="9870" y="6042"/>
                  <a:pt x="10335" y="5954"/>
                  <a:pt x="10776" y="5774"/>
                </a:cubicBezTo>
                <a:cubicBezTo>
                  <a:pt x="10070" y="5269"/>
                  <a:pt x="9230" y="5003"/>
                  <a:pt x="8375" y="5003"/>
                </a:cubicBezTo>
                <a:cubicBezTo>
                  <a:pt x="8114" y="5003"/>
                  <a:pt x="7851" y="5028"/>
                  <a:pt x="7590" y="5079"/>
                </a:cubicBezTo>
                <a:cubicBezTo>
                  <a:pt x="8309" y="4696"/>
                  <a:pt x="9003" y="4288"/>
                  <a:pt x="9686" y="3833"/>
                </a:cubicBezTo>
                <a:cubicBezTo>
                  <a:pt x="10249" y="4193"/>
                  <a:pt x="10884" y="4396"/>
                  <a:pt x="11554" y="4420"/>
                </a:cubicBezTo>
                <a:cubicBezTo>
                  <a:pt x="11595" y="4422"/>
                  <a:pt x="11635" y="4423"/>
                  <a:pt x="11675" y="4423"/>
                </a:cubicBezTo>
                <a:cubicBezTo>
                  <a:pt x="12350" y="4423"/>
                  <a:pt x="12996" y="4140"/>
                  <a:pt x="13471" y="3654"/>
                </a:cubicBezTo>
                <a:cubicBezTo>
                  <a:pt x="12848" y="3402"/>
                  <a:pt x="12189" y="3270"/>
                  <a:pt x="11531" y="3246"/>
                </a:cubicBezTo>
                <a:cubicBezTo>
                  <a:pt x="11063" y="3246"/>
                  <a:pt x="10608" y="3330"/>
                  <a:pt x="10177" y="3498"/>
                </a:cubicBezTo>
                <a:cubicBezTo>
                  <a:pt x="10500" y="3270"/>
                  <a:pt x="10824" y="3031"/>
                  <a:pt x="11135" y="2791"/>
                </a:cubicBezTo>
                <a:cubicBezTo>
                  <a:pt x="12453" y="2216"/>
                  <a:pt x="13567" y="1246"/>
                  <a:pt x="14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1"/>
          <p:cNvSpPr/>
          <p:nvPr/>
        </p:nvSpPr>
        <p:spPr>
          <a:xfrm>
            <a:off x="3819221" y="1536830"/>
            <a:ext cx="244539" cy="1882908"/>
          </a:xfrm>
          <a:custGeom>
            <a:avLst/>
            <a:gdLst/>
            <a:ahLst/>
            <a:cxnLst/>
            <a:rect l="l" t="t" r="r" b="b"/>
            <a:pathLst>
              <a:path w="4564" h="35142" extrusionOk="0">
                <a:moveTo>
                  <a:pt x="3018" y="1"/>
                </a:moveTo>
                <a:cubicBezTo>
                  <a:pt x="587" y="3953"/>
                  <a:pt x="0" y="9606"/>
                  <a:pt x="323" y="14840"/>
                </a:cubicBezTo>
                <a:cubicBezTo>
                  <a:pt x="647" y="20074"/>
                  <a:pt x="1749" y="25141"/>
                  <a:pt x="2264" y="30339"/>
                </a:cubicBezTo>
                <a:cubicBezTo>
                  <a:pt x="2266" y="30358"/>
                  <a:pt x="2267" y="30378"/>
                  <a:pt x="2269" y="30398"/>
                </a:cubicBezTo>
                <a:lnTo>
                  <a:pt x="2269" y="30398"/>
                </a:lnTo>
                <a:cubicBezTo>
                  <a:pt x="3045" y="26619"/>
                  <a:pt x="3499" y="22705"/>
                  <a:pt x="3952" y="18805"/>
                </a:cubicBezTo>
                <a:cubicBezTo>
                  <a:pt x="4252" y="16146"/>
                  <a:pt x="4563" y="13475"/>
                  <a:pt x="4527" y="10780"/>
                </a:cubicBezTo>
                <a:cubicBezTo>
                  <a:pt x="4479" y="7103"/>
                  <a:pt x="3785" y="3510"/>
                  <a:pt x="3018" y="1"/>
                </a:cubicBezTo>
                <a:close/>
                <a:moveTo>
                  <a:pt x="2269" y="30398"/>
                </a:moveTo>
                <a:lnTo>
                  <a:pt x="2269" y="30398"/>
                </a:lnTo>
                <a:cubicBezTo>
                  <a:pt x="2042" y="31505"/>
                  <a:pt x="1788" y="32600"/>
                  <a:pt x="1497" y="33680"/>
                </a:cubicBezTo>
                <a:lnTo>
                  <a:pt x="1761" y="35141"/>
                </a:lnTo>
                <a:cubicBezTo>
                  <a:pt x="2483" y="33852"/>
                  <a:pt x="2421" y="32036"/>
                  <a:pt x="2269" y="303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1"/>
          <p:cNvSpPr/>
          <p:nvPr/>
        </p:nvSpPr>
        <p:spPr>
          <a:xfrm>
            <a:off x="3871515" y="2001473"/>
            <a:ext cx="402707" cy="1161936"/>
          </a:xfrm>
          <a:custGeom>
            <a:avLst/>
            <a:gdLst/>
            <a:ahLst/>
            <a:cxnLst/>
            <a:rect l="l" t="t" r="r" b="b"/>
            <a:pathLst>
              <a:path w="7516" h="21686" extrusionOk="0">
                <a:moveTo>
                  <a:pt x="4030" y="0"/>
                </a:moveTo>
                <a:lnTo>
                  <a:pt x="4030" y="0"/>
                </a:lnTo>
                <a:cubicBezTo>
                  <a:pt x="3300" y="1880"/>
                  <a:pt x="3312" y="3964"/>
                  <a:pt x="4054" y="5833"/>
                </a:cubicBezTo>
                <a:cubicBezTo>
                  <a:pt x="4066" y="6611"/>
                  <a:pt x="4042" y="7378"/>
                  <a:pt x="3995" y="8156"/>
                </a:cubicBezTo>
                <a:cubicBezTo>
                  <a:pt x="3827" y="6635"/>
                  <a:pt x="3312" y="5174"/>
                  <a:pt x="2485" y="3881"/>
                </a:cubicBezTo>
                <a:lnTo>
                  <a:pt x="2485" y="3881"/>
                </a:lnTo>
                <a:cubicBezTo>
                  <a:pt x="2186" y="5785"/>
                  <a:pt x="2701" y="7713"/>
                  <a:pt x="3911" y="9210"/>
                </a:cubicBezTo>
                <a:cubicBezTo>
                  <a:pt x="3803" y="10372"/>
                  <a:pt x="3623" y="11522"/>
                  <a:pt x="3384" y="12672"/>
                </a:cubicBezTo>
                <a:cubicBezTo>
                  <a:pt x="3539" y="11091"/>
                  <a:pt x="3132" y="9498"/>
                  <a:pt x="2234" y="8192"/>
                </a:cubicBezTo>
                <a:lnTo>
                  <a:pt x="2234" y="8192"/>
                </a:lnTo>
                <a:cubicBezTo>
                  <a:pt x="1887" y="10037"/>
                  <a:pt x="2222" y="11941"/>
                  <a:pt x="3180" y="13546"/>
                </a:cubicBezTo>
                <a:cubicBezTo>
                  <a:pt x="2845" y="14888"/>
                  <a:pt x="2438" y="16193"/>
                  <a:pt x="1934" y="17475"/>
                </a:cubicBezTo>
                <a:cubicBezTo>
                  <a:pt x="2186" y="15570"/>
                  <a:pt x="1982" y="13618"/>
                  <a:pt x="1360" y="11798"/>
                </a:cubicBezTo>
                <a:cubicBezTo>
                  <a:pt x="1048" y="12947"/>
                  <a:pt x="952" y="14133"/>
                  <a:pt x="1072" y="15307"/>
                </a:cubicBezTo>
                <a:cubicBezTo>
                  <a:pt x="1156" y="16145"/>
                  <a:pt x="1360" y="16996"/>
                  <a:pt x="1875" y="17654"/>
                </a:cubicBezTo>
                <a:cubicBezTo>
                  <a:pt x="1360" y="18936"/>
                  <a:pt x="761" y="20181"/>
                  <a:pt x="90" y="21391"/>
                </a:cubicBezTo>
                <a:cubicBezTo>
                  <a:pt x="0" y="21546"/>
                  <a:pt x="128" y="21685"/>
                  <a:pt x="260" y="21685"/>
                </a:cubicBezTo>
                <a:cubicBezTo>
                  <a:pt x="321" y="21685"/>
                  <a:pt x="384" y="21655"/>
                  <a:pt x="425" y="21583"/>
                </a:cubicBezTo>
                <a:cubicBezTo>
                  <a:pt x="1300" y="20026"/>
                  <a:pt x="2042" y="18397"/>
                  <a:pt x="2641" y="16708"/>
                </a:cubicBezTo>
                <a:cubicBezTo>
                  <a:pt x="4510" y="16193"/>
                  <a:pt x="6091" y="14900"/>
                  <a:pt x="6953" y="13151"/>
                </a:cubicBezTo>
                <a:lnTo>
                  <a:pt x="6953" y="13151"/>
                </a:lnTo>
                <a:cubicBezTo>
                  <a:pt x="6114" y="13319"/>
                  <a:pt x="5240" y="13498"/>
                  <a:pt x="4510" y="13965"/>
                </a:cubicBezTo>
                <a:cubicBezTo>
                  <a:pt x="3863" y="14385"/>
                  <a:pt x="3384" y="14983"/>
                  <a:pt x="2988" y="15654"/>
                </a:cubicBezTo>
                <a:cubicBezTo>
                  <a:pt x="3348" y="14504"/>
                  <a:pt x="3647" y="13343"/>
                  <a:pt x="3875" y="12169"/>
                </a:cubicBezTo>
                <a:cubicBezTo>
                  <a:pt x="5599" y="11714"/>
                  <a:pt x="6941" y="10372"/>
                  <a:pt x="7408" y="8660"/>
                </a:cubicBezTo>
                <a:lnTo>
                  <a:pt x="7408" y="8660"/>
                </a:lnTo>
                <a:cubicBezTo>
                  <a:pt x="5923" y="9127"/>
                  <a:pt x="4689" y="10169"/>
                  <a:pt x="3983" y="11558"/>
                </a:cubicBezTo>
                <a:cubicBezTo>
                  <a:pt x="4174" y="10456"/>
                  <a:pt x="4306" y="9354"/>
                  <a:pt x="4378" y="8240"/>
                </a:cubicBezTo>
                <a:cubicBezTo>
                  <a:pt x="5228" y="7917"/>
                  <a:pt x="5983" y="7378"/>
                  <a:pt x="6570" y="6683"/>
                </a:cubicBezTo>
                <a:cubicBezTo>
                  <a:pt x="7180" y="5917"/>
                  <a:pt x="7516" y="4911"/>
                  <a:pt x="7336" y="3953"/>
                </a:cubicBezTo>
                <a:lnTo>
                  <a:pt x="7336" y="3953"/>
                </a:lnTo>
                <a:cubicBezTo>
                  <a:pt x="6546" y="4408"/>
                  <a:pt x="5851" y="5018"/>
                  <a:pt x="5276" y="5725"/>
                </a:cubicBezTo>
                <a:cubicBezTo>
                  <a:pt x="4881" y="6228"/>
                  <a:pt x="4593" y="6803"/>
                  <a:pt x="4426" y="7414"/>
                </a:cubicBezTo>
                <a:cubicBezTo>
                  <a:pt x="4450" y="6875"/>
                  <a:pt x="4450" y="6324"/>
                  <a:pt x="4450" y="5773"/>
                </a:cubicBezTo>
                <a:cubicBezTo>
                  <a:pt x="4917" y="3857"/>
                  <a:pt x="4773" y="1833"/>
                  <a:pt x="4030"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41"/>
          <p:cNvSpPr/>
          <p:nvPr/>
        </p:nvSpPr>
        <p:spPr>
          <a:xfrm>
            <a:off x="3639515" y="2252387"/>
            <a:ext cx="235591" cy="702862"/>
          </a:xfrm>
          <a:custGeom>
            <a:avLst/>
            <a:gdLst/>
            <a:ahLst/>
            <a:cxnLst/>
            <a:rect l="l" t="t" r="r" b="b"/>
            <a:pathLst>
              <a:path w="4397" h="13118" extrusionOk="0">
                <a:moveTo>
                  <a:pt x="108" y="0"/>
                </a:moveTo>
                <a:lnTo>
                  <a:pt x="108" y="0"/>
                </a:lnTo>
                <a:cubicBezTo>
                  <a:pt x="72" y="1210"/>
                  <a:pt x="492" y="2396"/>
                  <a:pt x="1282" y="3318"/>
                </a:cubicBezTo>
                <a:cubicBezTo>
                  <a:pt x="1450" y="3761"/>
                  <a:pt x="1581" y="4204"/>
                  <a:pt x="1713" y="4659"/>
                </a:cubicBezTo>
                <a:cubicBezTo>
                  <a:pt x="1318" y="3821"/>
                  <a:pt x="731" y="3090"/>
                  <a:pt x="0" y="2527"/>
                </a:cubicBezTo>
                <a:lnTo>
                  <a:pt x="0" y="2527"/>
                </a:lnTo>
                <a:cubicBezTo>
                  <a:pt x="204" y="3665"/>
                  <a:pt x="887" y="4659"/>
                  <a:pt x="1869" y="5282"/>
                </a:cubicBezTo>
                <a:cubicBezTo>
                  <a:pt x="2037" y="5965"/>
                  <a:pt x="2168" y="6659"/>
                  <a:pt x="2252" y="7354"/>
                </a:cubicBezTo>
                <a:cubicBezTo>
                  <a:pt x="2037" y="6420"/>
                  <a:pt x="1486" y="5593"/>
                  <a:pt x="719" y="5030"/>
                </a:cubicBezTo>
                <a:lnTo>
                  <a:pt x="719" y="5030"/>
                </a:lnTo>
                <a:cubicBezTo>
                  <a:pt x="875" y="6144"/>
                  <a:pt x="1450" y="7174"/>
                  <a:pt x="2312" y="7905"/>
                </a:cubicBezTo>
                <a:cubicBezTo>
                  <a:pt x="2396" y="8731"/>
                  <a:pt x="2420" y="9558"/>
                  <a:pt x="2384" y="10384"/>
                </a:cubicBezTo>
                <a:cubicBezTo>
                  <a:pt x="2156" y="9246"/>
                  <a:pt x="1653" y="8180"/>
                  <a:pt x="935" y="7258"/>
                </a:cubicBezTo>
                <a:lnTo>
                  <a:pt x="935" y="7258"/>
                </a:lnTo>
                <a:cubicBezTo>
                  <a:pt x="983" y="7977"/>
                  <a:pt x="1162" y="8672"/>
                  <a:pt x="1462" y="9318"/>
                </a:cubicBezTo>
                <a:cubicBezTo>
                  <a:pt x="1677" y="9785"/>
                  <a:pt x="1965" y="10217"/>
                  <a:pt x="2384" y="10492"/>
                </a:cubicBezTo>
                <a:cubicBezTo>
                  <a:pt x="2348" y="11330"/>
                  <a:pt x="2252" y="12157"/>
                  <a:pt x="2108" y="12983"/>
                </a:cubicBezTo>
                <a:cubicBezTo>
                  <a:pt x="2095" y="13067"/>
                  <a:pt x="2161" y="13118"/>
                  <a:pt x="2227" y="13118"/>
                </a:cubicBezTo>
                <a:cubicBezTo>
                  <a:pt x="2274" y="13118"/>
                  <a:pt x="2321" y="13091"/>
                  <a:pt x="2336" y="13031"/>
                </a:cubicBezTo>
                <a:cubicBezTo>
                  <a:pt x="2528" y="11965"/>
                  <a:pt x="2635" y="10887"/>
                  <a:pt x="2635" y="9809"/>
                </a:cubicBezTo>
                <a:cubicBezTo>
                  <a:pt x="3606" y="9139"/>
                  <a:pt x="4240" y="8085"/>
                  <a:pt x="4396" y="6923"/>
                </a:cubicBezTo>
                <a:lnTo>
                  <a:pt x="4396" y="6923"/>
                </a:lnTo>
                <a:cubicBezTo>
                  <a:pt x="3941" y="7186"/>
                  <a:pt x="3486" y="7462"/>
                  <a:pt x="3162" y="7869"/>
                </a:cubicBezTo>
                <a:cubicBezTo>
                  <a:pt x="2887" y="8240"/>
                  <a:pt x="2707" y="8672"/>
                  <a:pt x="2623" y="9127"/>
                </a:cubicBezTo>
                <a:cubicBezTo>
                  <a:pt x="2599" y="8408"/>
                  <a:pt x="2540" y="7677"/>
                  <a:pt x="2432" y="6959"/>
                </a:cubicBezTo>
                <a:cubicBezTo>
                  <a:pt x="3330" y="6360"/>
                  <a:pt x="3833" y="5330"/>
                  <a:pt x="3749" y="4264"/>
                </a:cubicBezTo>
                <a:lnTo>
                  <a:pt x="3749" y="4264"/>
                </a:lnTo>
                <a:cubicBezTo>
                  <a:pt x="2995" y="4815"/>
                  <a:pt x="2504" y="5665"/>
                  <a:pt x="2384" y="6588"/>
                </a:cubicBezTo>
                <a:cubicBezTo>
                  <a:pt x="2264" y="5929"/>
                  <a:pt x="2120" y="5270"/>
                  <a:pt x="1941" y="4623"/>
                </a:cubicBezTo>
                <a:cubicBezTo>
                  <a:pt x="2372" y="4264"/>
                  <a:pt x="2695" y="3809"/>
                  <a:pt x="2887" y="3306"/>
                </a:cubicBezTo>
                <a:cubicBezTo>
                  <a:pt x="3091" y="2743"/>
                  <a:pt x="3055" y="2120"/>
                  <a:pt x="2779" y="1581"/>
                </a:cubicBezTo>
                <a:cubicBezTo>
                  <a:pt x="2420" y="2012"/>
                  <a:pt x="2144" y="2491"/>
                  <a:pt x="1953" y="3006"/>
                </a:cubicBezTo>
                <a:cubicBezTo>
                  <a:pt x="1833" y="3378"/>
                  <a:pt x="1785" y="3761"/>
                  <a:pt x="1809" y="4144"/>
                </a:cubicBezTo>
                <a:cubicBezTo>
                  <a:pt x="1713" y="3833"/>
                  <a:pt x="1605" y="3509"/>
                  <a:pt x="1498" y="3210"/>
                </a:cubicBezTo>
                <a:cubicBezTo>
                  <a:pt x="1390" y="2012"/>
                  <a:pt x="899" y="898"/>
                  <a:pt x="108" y="0"/>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41"/>
          <p:cNvSpPr/>
          <p:nvPr/>
        </p:nvSpPr>
        <p:spPr>
          <a:xfrm>
            <a:off x="3706275" y="2537914"/>
            <a:ext cx="732224" cy="942311"/>
          </a:xfrm>
          <a:custGeom>
            <a:avLst/>
            <a:gdLst/>
            <a:ahLst/>
            <a:cxnLst/>
            <a:rect l="l" t="t" r="r" b="b"/>
            <a:pathLst>
              <a:path w="13666" h="17587" extrusionOk="0">
                <a:moveTo>
                  <a:pt x="13630" y="1"/>
                </a:moveTo>
                <a:lnTo>
                  <a:pt x="13630" y="1"/>
                </a:lnTo>
                <a:cubicBezTo>
                  <a:pt x="11905" y="744"/>
                  <a:pt x="10348" y="1845"/>
                  <a:pt x="9067" y="3223"/>
                </a:cubicBezTo>
                <a:cubicBezTo>
                  <a:pt x="6228" y="6277"/>
                  <a:pt x="4935" y="10409"/>
                  <a:pt x="2946" y="14062"/>
                </a:cubicBezTo>
                <a:cubicBezTo>
                  <a:pt x="2252" y="15344"/>
                  <a:pt x="1425" y="16613"/>
                  <a:pt x="192" y="17368"/>
                </a:cubicBezTo>
                <a:lnTo>
                  <a:pt x="0" y="17032"/>
                </a:lnTo>
                <a:lnTo>
                  <a:pt x="0" y="17032"/>
                </a:lnTo>
                <a:lnTo>
                  <a:pt x="48" y="17583"/>
                </a:lnTo>
                <a:cubicBezTo>
                  <a:pt x="92" y="17585"/>
                  <a:pt x="137" y="17586"/>
                  <a:pt x="181" y="17586"/>
                </a:cubicBezTo>
                <a:cubicBezTo>
                  <a:pt x="1222" y="17586"/>
                  <a:pt x="2205" y="17056"/>
                  <a:pt x="3078" y="16481"/>
                </a:cubicBezTo>
                <a:cubicBezTo>
                  <a:pt x="6072" y="14493"/>
                  <a:pt x="8480" y="11727"/>
                  <a:pt x="10456" y="8732"/>
                </a:cubicBezTo>
                <a:cubicBezTo>
                  <a:pt x="12193" y="6109"/>
                  <a:pt x="13666" y="3139"/>
                  <a:pt x="136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41"/>
          <p:cNvSpPr/>
          <p:nvPr/>
        </p:nvSpPr>
        <p:spPr>
          <a:xfrm>
            <a:off x="704900" y="3127665"/>
            <a:ext cx="802843" cy="364237"/>
          </a:xfrm>
          <a:custGeom>
            <a:avLst/>
            <a:gdLst/>
            <a:ahLst/>
            <a:cxnLst/>
            <a:rect l="l" t="t" r="r" b="b"/>
            <a:pathLst>
              <a:path w="14984" h="6798" extrusionOk="0">
                <a:moveTo>
                  <a:pt x="0" y="1"/>
                </a:moveTo>
                <a:lnTo>
                  <a:pt x="0" y="1"/>
                </a:lnTo>
                <a:cubicBezTo>
                  <a:pt x="862" y="1151"/>
                  <a:pt x="2072" y="2001"/>
                  <a:pt x="3438" y="2432"/>
                </a:cubicBezTo>
                <a:cubicBezTo>
                  <a:pt x="3785" y="2636"/>
                  <a:pt x="4120" y="2839"/>
                  <a:pt x="4468" y="3031"/>
                </a:cubicBezTo>
                <a:cubicBezTo>
                  <a:pt x="4163" y="2941"/>
                  <a:pt x="3847" y="2895"/>
                  <a:pt x="3527" y="2895"/>
                </a:cubicBezTo>
                <a:cubicBezTo>
                  <a:pt x="3382" y="2895"/>
                  <a:pt x="3236" y="2905"/>
                  <a:pt x="3090" y="2923"/>
                </a:cubicBezTo>
                <a:cubicBezTo>
                  <a:pt x="2431" y="3019"/>
                  <a:pt x="1797" y="3223"/>
                  <a:pt x="1210" y="3534"/>
                </a:cubicBezTo>
                <a:cubicBezTo>
                  <a:pt x="1669" y="3923"/>
                  <a:pt x="2252" y="4121"/>
                  <a:pt x="2842" y="4121"/>
                </a:cubicBezTo>
                <a:cubicBezTo>
                  <a:pt x="2961" y="4121"/>
                  <a:pt x="3080" y="4113"/>
                  <a:pt x="3198" y="4097"/>
                </a:cubicBezTo>
                <a:cubicBezTo>
                  <a:pt x="3857" y="3989"/>
                  <a:pt x="4480" y="3726"/>
                  <a:pt x="4995" y="3319"/>
                </a:cubicBezTo>
                <a:cubicBezTo>
                  <a:pt x="5713" y="3690"/>
                  <a:pt x="6456" y="4025"/>
                  <a:pt x="7210" y="4325"/>
                </a:cubicBezTo>
                <a:cubicBezTo>
                  <a:pt x="7096" y="4315"/>
                  <a:pt x="6982" y="4310"/>
                  <a:pt x="6869" y="4310"/>
                </a:cubicBezTo>
                <a:cubicBezTo>
                  <a:pt x="5862" y="4310"/>
                  <a:pt x="4884" y="4687"/>
                  <a:pt x="4120" y="5355"/>
                </a:cubicBezTo>
                <a:cubicBezTo>
                  <a:pt x="4451" y="5450"/>
                  <a:pt x="4788" y="5496"/>
                  <a:pt x="5122" y="5496"/>
                </a:cubicBezTo>
                <a:cubicBezTo>
                  <a:pt x="6049" y="5496"/>
                  <a:pt x="6955" y="5140"/>
                  <a:pt x="7642" y="4480"/>
                </a:cubicBezTo>
                <a:cubicBezTo>
                  <a:pt x="8456" y="4780"/>
                  <a:pt x="9294" y="5031"/>
                  <a:pt x="10145" y="5247"/>
                </a:cubicBezTo>
                <a:cubicBezTo>
                  <a:pt x="10094" y="5245"/>
                  <a:pt x="10042" y="5244"/>
                  <a:pt x="9991" y="5244"/>
                </a:cubicBezTo>
                <a:cubicBezTo>
                  <a:pt x="9480" y="5244"/>
                  <a:pt x="8972" y="5352"/>
                  <a:pt x="8504" y="5570"/>
                </a:cubicBezTo>
                <a:cubicBezTo>
                  <a:pt x="7941" y="5846"/>
                  <a:pt x="7510" y="6313"/>
                  <a:pt x="7079" y="6780"/>
                </a:cubicBezTo>
                <a:cubicBezTo>
                  <a:pt x="7219" y="6792"/>
                  <a:pt x="7359" y="6798"/>
                  <a:pt x="7498" y="6798"/>
                </a:cubicBezTo>
                <a:cubicBezTo>
                  <a:pt x="8766" y="6798"/>
                  <a:pt x="9995" y="6313"/>
                  <a:pt x="10923" y="5438"/>
                </a:cubicBezTo>
                <a:cubicBezTo>
                  <a:pt x="12205" y="5690"/>
                  <a:pt x="13498" y="5846"/>
                  <a:pt x="14804" y="5894"/>
                </a:cubicBezTo>
                <a:cubicBezTo>
                  <a:pt x="14983" y="5894"/>
                  <a:pt x="14983" y="5606"/>
                  <a:pt x="14804" y="5606"/>
                </a:cubicBezTo>
                <a:cubicBezTo>
                  <a:pt x="13798" y="5582"/>
                  <a:pt x="12792" y="5474"/>
                  <a:pt x="11810" y="5307"/>
                </a:cubicBezTo>
                <a:cubicBezTo>
                  <a:pt x="11594" y="4744"/>
                  <a:pt x="11139" y="4301"/>
                  <a:pt x="10648" y="3929"/>
                </a:cubicBezTo>
                <a:cubicBezTo>
                  <a:pt x="9965" y="3414"/>
                  <a:pt x="9187" y="3031"/>
                  <a:pt x="8360" y="2792"/>
                </a:cubicBezTo>
                <a:lnTo>
                  <a:pt x="8360" y="2792"/>
                </a:lnTo>
                <a:cubicBezTo>
                  <a:pt x="9258" y="3869"/>
                  <a:pt x="10396" y="4720"/>
                  <a:pt x="11678" y="5295"/>
                </a:cubicBezTo>
                <a:cubicBezTo>
                  <a:pt x="10684" y="5115"/>
                  <a:pt x="9714" y="4876"/>
                  <a:pt x="8755" y="4576"/>
                </a:cubicBezTo>
                <a:cubicBezTo>
                  <a:pt x="8121" y="3378"/>
                  <a:pt x="7055" y="2444"/>
                  <a:pt x="5773" y="1977"/>
                </a:cubicBezTo>
                <a:lnTo>
                  <a:pt x="5773" y="1977"/>
                </a:lnTo>
                <a:cubicBezTo>
                  <a:pt x="6252" y="3019"/>
                  <a:pt x="7091" y="3869"/>
                  <a:pt x="8133" y="4373"/>
                </a:cubicBezTo>
                <a:cubicBezTo>
                  <a:pt x="7330" y="4085"/>
                  <a:pt x="6540" y="3762"/>
                  <a:pt x="5773" y="3390"/>
                </a:cubicBezTo>
                <a:cubicBezTo>
                  <a:pt x="5306" y="2085"/>
                  <a:pt x="4288" y="1031"/>
                  <a:pt x="3006" y="492"/>
                </a:cubicBezTo>
                <a:lnTo>
                  <a:pt x="3006" y="492"/>
                </a:lnTo>
                <a:cubicBezTo>
                  <a:pt x="3497" y="1498"/>
                  <a:pt x="4216" y="2372"/>
                  <a:pt x="5102" y="3055"/>
                </a:cubicBezTo>
                <a:cubicBezTo>
                  <a:pt x="4599" y="2792"/>
                  <a:pt x="4108" y="2516"/>
                  <a:pt x="3617" y="2217"/>
                </a:cubicBezTo>
                <a:cubicBezTo>
                  <a:pt x="2743" y="1043"/>
                  <a:pt x="1449" y="252"/>
                  <a:pt x="0"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41"/>
          <p:cNvSpPr/>
          <p:nvPr/>
        </p:nvSpPr>
        <p:spPr>
          <a:xfrm>
            <a:off x="1037952" y="1562495"/>
            <a:ext cx="310657" cy="1864959"/>
          </a:xfrm>
          <a:custGeom>
            <a:avLst/>
            <a:gdLst/>
            <a:ahLst/>
            <a:cxnLst/>
            <a:rect l="l" t="t" r="r" b="b"/>
            <a:pathLst>
              <a:path w="5798" h="34807" extrusionOk="0">
                <a:moveTo>
                  <a:pt x="695" y="1"/>
                </a:moveTo>
                <a:cubicBezTo>
                  <a:pt x="312" y="3570"/>
                  <a:pt x="0" y="7223"/>
                  <a:pt x="348" y="10876"/>
                </a:cubicBezTo>
                <a:cubicBezTo>
                  <a:pt x="587" y="13559"/>
                  <a:pt x="1186" y="16182"/>
                  <a:pt x="1773" y="18793"/>
                </a:cubicBezTo>
                <a:cubicBezTo>
                  <a:pt x="2633" y="22602"/>
                  <a:pt x="3500" y="26447"/>
                  <a:pt x="4672" y="30119"/>
                </a:cubicBezTo>
                <a:lnTo>
                  <a:pt x="4672" y="30119"/>
                </a:lnTo>
                <a:cubicBezTo>
                  <a:pt x="4671" y="30108"/>
                  <a:pt x="4671" y="30098"/>
                  <a:pt x="4671" y="30087"/>
                </a:cubicBezTo>
                <a:cubicBezTo>
                  <a:pt x="4623" y="24865"/>
                  <a:pt x="5186" y="19703"/>
                  <a:pt x="4947" y="14469"/>
                </a:cubicBezTo>
                <a:cubicBezTo>
                  <a:pt x="4719" y="9235"/>
                  <a:pt x="3533" y="3666"/>
                  <a:pt x="695" y="1"/>
                </a:cubicBezTo>
                <a:close/>
                <a:moveTo>
                  <a:pt x="4672" y="30119"/>
                </a:moveTo>
                <a:lnTo>
                  <a:pt x="4672" y="30119"/>
                </a:lnTo>
                <a:cubicBezTo>
                  <a:pt x="4685" y="31775"/>
                  <a:pt x="4820" y="33604"/>
                  <a:pt x="5677" y="34806"/>
                </a:cubicBezTo>
                <a:lnTo>
                  <a:pt x="5797" y="33321"/>
                </a:lnTo>
                <a:cubicBezTo>
                  <a:pt x="5390" y="32272"/>
                  <a:pt x="5018" y="31203"/>
                  <a:pt x="4672" y="30119"/>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41"/>
          <p:cNvSpPr/>
          <p:nvPr/>
        </p:nvSpPr>
        <p:spPr>
          <a:xfrm>
            <a:off x="860817" y="2036086"/>
            <a:ext cx="495079" cy="1133753"/>
          </a:xfrm>
          <a:custGeom>
            <a:avLst/>
            <a:gdLst/>
            <a:ahLst/>
            <a:cxnLst/>
            <a:rect l="l" t="t" r="r" b="b"/>
            <a:pathLst>
              <a:path w="9240" h="21160" extrusionOk="0">
                <a:moveTo>
                  <a:pt x="2947" y="1"/>
                </a:moveTo>
                <a:lnTo>
                  <a:pt x="2947" y="1"/>
                </a:lnTo>
                <a:cubicBezTo>
                  <a:pt x="2408" y="1905"/>
                  <a:pt x="2480" y="3929"/>
                  <a:pt x="3151" y="5786"/>
                </a:cubicBezTo>
                <a:cubicBezTo>
                  <a:pt x="3198" y="6325"/>
                  <a:pt x="3270" y="6876"/>
                  <a:pt x="3342" y="7415"/>
                </a:cubicBezTo>
                <a:cubicBezTo>
                  <a:pt x="3115" y="6816"/>
                  <a:pt x="2767" y="6277"/>
                  <a:pt x="2312" y="5822"/>
                </a:cubicBezTo>
                <a:cubicBezTo>
                  <a:pt x="1665" y="5175"/>
                  <a:pt x="911" y="4648"/>
                  <a:pt x="72" y="4277"/>
                </a:cubicBezTo>
                <a:lnTo>
                  <a:pt x="72" y="4277"/>
                </a:lnTo>
                <a:cubicBezTo>
                  <a:pt x="1" y="5247"/>
                  <a:pt x="432" y="6217"/>
                  <a:pt x="1114" y="6912"/>
                </a:cubicBezTo>
                <a:cubicBezTo>
                  <a:pt x="1773" y="7546"/>
                  <a:pt x="2588" y="8002"/>
                  <a:pt x="3462" y="8229"/>
                </a:cubicBezTo>
                <a:cubicBezTo>
                  <a:pt x="3654" y="9319"/>
                  <a:pt x="3905" y="10409"/>
                  <a:pt x="4216" y="11487"/>
                </a:cubicBezTo>
                <a:cubicBezTo>
                  <a:pt x="3366" y="10181"/>
                  <a:pt x="2025" y="9271"/>
                  <a:pt x="504" y="8960"/>
                </a:cubicBezTo>
                <a:lnTo>
                  <a:pt x="504" y="8960"/>
                </a:lnTo>
                <a:cubicBezTo>
                  <a:pt x="1138" y="10625"/>
                  <a:pt x="2624" y="11810"/>
                  <a:pt x="4384" y="12074"/>
                </a:cubicBezTo>
                <a:cubicBezTo>
                  <a:pt x="4743" y="13224"/>
                  <a:pt x="5163" y="14349"/>
                  <a:pt x="5642" y="15451"/>
                </a:cubicBezTo>
                <a:cubicBezTo>
                  <a:pt x="5199" y="14817"/>
                  <a:pt x="4624" y="14301"/>
                  <a:pt x="3941" y="13930"/>
                </a:cubicBezTo>
                <a:cubicBezTo>
                  <a:pt x="3174" y="13547"/>
                  <a:pt x="2288" y="13463"/>
                  <a:pt x="1438" y="13379"/>
                </a:cubicBezTo>
                <a:lnTo>
                  <a:pt x="1438" y="13379"/>
                </a:lnTo>
                <a:cubicBezTo>
                  <a:pt x="2480" y="15020"/>
                  <a:pt x="4181" y="16146"/>
                  <a:pt x="6097" y="16457"/>
                </a:cubicBezTo>
                <a:cubicBezTo>
                  <a:pt x="6875" y="18074"/>
                  <a:pt x="7786" y="19619"/>
                  <a:pt x="8816" y="21081"/>
                </a:cubicBezTo>
                <a:cubicBezTo>
                  <a:pt x="8855" y="21137"/>
                  <a:pt x="8908" y="21160"/>
                  <a:pt x="8961" y="21160"/>
                </a:cubicBezTo>
                <a:cubicBezTo>
                  <a:pt x="9101" y="21160"/>
                  <a:pt x="9240" y="20997"/>
                  <a:pt x="9127" y="20841"/>
                </a:cubicBezTo>
                <a:cubicBezTo>
                  <a:pt x="8325" y="19727"/>
                  <a:pt x="7606" y="18541"/>
                  <a:pt x="6959" y="17320"/>
                </a:cubicBezTo>
                <a:cubicBezTo>
                  <a:pt x="7402" y="16613"/>
                  <a:pt x="7510" y="15739"/>
                  <a:pt x="7510" y="14912"/>
                </a:cubicBezTo>
                <a:cubicBezTo>
                  <a:pt x="7498" y="13727"/>
                  <a:pt x="7271" y="12553"/>
                  <a:pt x="6839" y="11451"/>
                </a:cubicBezTo>
                <a:lnTo>
                  <a:pt x="6839" y="11451"/>
                </a:lnTo>
                <a:cubicBezTo>
                  <a:pt x="6420" y="13331"/>
                  <a:pt x="6420" y="15284"/>
                  <a:pt x="6875" y="17164"/>
                </a:cubicBezTo>
                <a:cubicBezTo>
                  <a:pt x="6241" y="15942"/>
                  <a:pt x="5690" y="14673"/>
                  <a:pt x="5235" y="13379"/>
                </a:cubicBezTo>
                <a:cubicBezTo>
                  <a:pt x="6013" y="11679"/>
                  <a:pt x="6145" y="9750"/>
                  <a:pt x="5594" y="7954"/>
                </a:cubicBezTo>
                <a:lnTo>
                  <a:pt x="5594" y="7954"/>
                </a:lnTo>
                <a:cubicBezTo>
                  <a:pt x="4839" y="9355"/>
                  <a:pt x="4600" y="10972"/>
                  <a:pt x="4935" y="12529"/>
                </a:cubicBezTo>
                <a:cubicBezTo>
                  <a:pt x="4576" y="11415"/>
                  <a:pt x="4276" y="10289"/>
                  <a:pt x="4037" y="9151"/>
                </a:cubicBezTo>
                <a:cubicBezTo>
                  <a:pt x="5079" y="7534"/>
                  <a:pt x="5378" y="5546"/>
                  <a:pt x="4887" y="3690"/>
                </a:cubicBezTo>
                <a:lnTo>
                  <a:pt x="4887" y="3690"/>
                </a:lnTo>
                <a:cubicBezTo>
                  <a:pt x="4205" y="5067"/>
                  <a:pt x="3845" y="6576"/>
                  <a:pt x="3833" y="8109"/>
                </a:cubicBezTo>
                <a:cubicBezTo>
                  <a:pt x="3701" y="7343"/>
                  <a:pt x="3606" y="6576"/>
                  <a:pt x="3534" y="5798"/>
                </a:cubicBezTo>
                <a:cubicBezTo>
                  <a:pt x="4073" y="3857"/>
                  <a:pt x="3869" y="1797"/>
                  <a:pt x="29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1"/>
          <p:cNvSpPr/>
          <p:nvPr/>
        </p:nvSpPr>
        <p:spPr>
          <a:xfrm>
            <a:off x="1295938" y="2238242"/>
            <a:ext cx="208587" cy="710364"/>
          </a:xfrm>
          <a:custGeom>
            <a:avLst/>
            <a:gdLst/>
            <a:ahLst/>
            <a:cxnLst/>
            <a:rect l="l" t="t" r="r" b="b"/>
            <a:pathLst>
              <a:path w="3893" h="13258" extrusionOk="0">
                <a:moveTo>
                  <a:pt x="3521" y="1"/>
                </a:moveTo>
                <a:lnTo>
                  <a:pt x="3521" y="1"/>
                </a:lnTo>
                <a:cubicBezTo>
                  <a:pt x="2827" y="971"/>
                  <a:pt x="2467" y="2145"/>
                  <a:pt x="2479" y="3342"/>
                </a:cubicBezTo>
                <a:cubicBezTo>
                  <a:pt x="2407" y="3654"/>
                  <a:pt x="2336" y="3977"/>
                  <a:pt x="2264" y="4300"/>
                </a:cubicBezTo>
                <a:cubicBezTo>
                  <a:pt x="2252" y="3917"/>
                  <a:pt x="2168" y="3546"/>
                  <a:pt x="2000" y="3187"/>
                </a:cubicBezTo>
                <a:cubicBezTo>
                  <a:pt x="1761" y="2695"/>
                  <a:pt x="1425" y="2240"/>
                  <a:pt x="1030" y="1857"/>
                </a:cubicBezTo>
                <a:lnTo>
                  <a:pt x="1030" y="1857"/>
                </a:lnTo>
                <a:cubicBezTo>
                  <a:pt x="814" y="2420"/>
                  <a:pt x="838" y="3043"/>
                  <a:pt x="1102" y="3582"/>
                </a:cubicBezTo>
                <a:cubicBezTo>
                  <a:pt x="1353" y="4073"/>
                  <a:pt x="1725" y="4492"/>
                  <a:pt x="2180" y="4791"/>
                </a:cubicBezTo>
                <a:cubicBezTo>
                  <a:pt x="2072" y="5462"/>
                  <a:pt x="2000" y="6133"/>
                  <a:pt x="1964" y="6804"/>
                </a:cubicBezTo>
                <a:cubicBezTo>
                  <a:pt x="1737" y="5881"/>
                  <a:pt x="1150" y="5103"/>
                  <a:pt x="347" y="4624"/>
                </a:cubicBezTo>
                <a:lnTo>
                  <a:pt x="347" y="4624"/>
                </a:lnTo>
                <a:cubicBezTo>
                  <a:pt x="383" y="5702"/>
                  <a:pt x="994" y="6672"/>
                  <a:pt x="1952" y="7175"/>
                </a:cubicBezTo>
                <a:cubicBezTo>
                  <a:pt x="1928" y="7894"/>
                  <a:pt x="1940" y="8624"/>
                  <a:pt x="2000" y="9343"/>
                </a:cubicBezTo>
                <a:cubicBezTo>
                  <a:pt x="1868" y="8900"/>
                  <a:pt x="1641" y="8480"/>
                  <a:pt x="1318" y="8133"/>
                </a:cubicBezTo>
                <a:cubicBezTo>
                  <a:pt x="958" y="7762"/>
                  <a:pt x="467" y="7546"/>
                  <a:pt x="0" y="7331"/>
                </a:cubicBezTo>
                <a:lnTo>
                  <a:pt x="0" y="7331"/>
                </a:lnTo>
                <a:cubicBezTo>
                  <a:pt x="264" y="8468"/>
                  <a:pt x="1018" y="9439"/>
                  <a:pt x="2048" y="10001"/>
                </a:cubicBezTo>
                <a:cubicBezTo>
                  <a:pt x="2168" y="11079"/>
                  <a:pt x="2383" y="12145"/>
                  <a:pt x="2683" y="13175"/>
                </a:cubicBezTo>
                <a:cubicBezTo>
                  <a:pt x="2702" y="13233"/>
                  <a:pt x="2748" y="13258"/>
                  <a:pt x="2794" y="13258"/>
                </a:cubicBezTo>
                <a:cubicBezTo>
                  <a:pt x="2863" y="13258"/>
                  <a:pt x="2932" y="13202"/>
                  <a:pt x="2910" y="13116"/>
                </a:cubicBezTo>
                <a:cubicBezTo>
                  <a:pt x="2671" y="12313"/>
                  <a:pt x="2491" y="11499"/>
                  <a:pt x="2371" y="10672"/>
                </a:cubicBezTo>
                <a:cubicBezTo>
                  <a:pt x="2767" y="10349"/>
                  <a:pt x="3006" y="9882"/>
                  <a:pt x="3162" y="9403"/>
                </a:cubicBezTo>
                <a:cubicBezTo>
                  <a:pt x="3390" y="8732"/>
                  <a:pt x="3497" y="8013"/>
                  <a:pt x="3473" y="7307"/>
                </a:cubicBezTo>
                <a:lnTo>
                  <a:pt x="3473" y="7307"/>
                </a:lnTo>
                <a:cubicBezTo>
                  <a:pt x="2851" y="8289"/>
                  <a:pt x="2467" y="9403"/>
                  <a:pt x="2360" y="10564"/>
                </a:cubicBezTo>
                <a:cubicBezTo>
                  <a:pt x="2240" y="9750"/>
                  <a:pt x="2168" y="8912"/>
                  <a:pt x="2168" y="8085"/>
                </a:cubicBezTo>
                <a:cubicBezTo>
                  <a:pt x="2946" y="7271"/>
                  <a:pt x="3402" y="6193"/>
                  <a:pt x="3449" y="5067"/>
                </a:cubicBezTo>
                <a:lnTo>
                  <a:pt x="3449" y="5067"/>
                </a:lnTo>
                <a:cubicBezTo>
                  <a:pt x="2743" y="5714"/>
                  <a:pt x="2288" y="6588"/>
                  <a:pt x="2168" y="7534"/>
                </a:cubicBezTo>
                <a:cubicBezTo>
                  <a:pt x="2180" y="6840"/>
                  <a:pt x="2228" y="6133"/>
                  <a:pt x="2324" y="5426"/>
                </a:cubicBezTo>
                <a:cubicBezTo>
                  <a:pt x="3234" y="4720"/>
                  <a:pt x="3809" y="3654"/>
                  <a:pt x="3893" y="2492"/>
                </a:cubicBezTo>
                <a:lnTo>
                  <a:pt x="3893" y="2492"/>
                </a:lnTo>
                <a:cubicBezTo>
                  <a:pt x="3234" y="3139"/>
                  <a:pt x="2731" y="3929"/>
                  <a:pt x="2419" y="4803"/>
                </a:cubicBezTo>
                <a:cubicBezTo>
                  <a:pt x="2491" y="4336"/>
                  <a:pt x="2587" y="3881"/>
                  <a:pt x="2707" y="3426"/>
                </a:cubicBezTo>
                <a:cubicBezTo>
                  <a:pt x="3402" y="2432"/>
                  <a:pt x="3689" y="1198"/>
                  <a:pt x="3521" y="1"/>
                </a:cubicBezTo>
                <a:close/>
              </a:path>
            </a:pathLst>
          </a:custGeom>
          <a:solidFill>
            <a:srgbClr val="78D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1"/>
          <p:cNvSpPr/>
          <p:nvPr/>
        </p:nvSpPr>
        <p:spPr>
          <a:xfrm>
            <a:off x="727993" y="2606603"/>
            <a:ext cx="824007" cy="861298"/>
          </a:xfrm>
          <a:custGeom>
            <a:avLst/>
            <a:gdLst/>
            <a:ahLst/>
            <a:cxnLst/>
            <a:rect l="l" t="t" r="r" b="b"/>
            <a:pathLst>
              <a:path w="15379" h="16075" extrusionOk="0">
                <a:moveTo>
                  <a:pt x="0" y="0"/>
                </a:moveTo>
                <a:cubicBezTo>
                  <a:pt x="300" y="3126"/>
                  <a:pt x="2084" y="5929"/>
                  <a:pt x="4096" y="8349"/>
                </a:cubicBezTo>
                <a:cubicBezTo>
                  <a:pt x="6384" y="11115"/>
                  <a:pt x="9067" y="13618"/>
                  <a:pt x="12241" y="15271"/>
                </a:cubicBezTo>
                <a:cubicBezTo>
                  <a:pt x="13066" y="15699"/>
                  <a:pt x="13968" y="16075"/>
                  <a:pt x="14890" y="16075"/>
                </a:cubicBezTo>
                <a:cubicBezTo>
                  <a:pt x="15052" y="16075"/>
                  <a:pt x="15216" y="16063"/>
                  <a:pt x="15379" y="16038"/>
                </a:cubicBezTo>
                <a:lnTo>
                  <a:pt x="15379" y="15487"/>
                </a:lnTo>
                <a:lnTo>
                  <a:pt x="15211" y="15846"/>
                </a:lnTo>
                <a:cubicBezTo>
                  <a:pt x="13906" y="15211"/>
                  <a:pt x="12948" y="14050"/>
                  <a:pt x="12121" y="12852"/>
                </a:cubicBezTo>
                <a:cubicBezTo>
                  <a:pt x="9750" y="9426"/>
                  <a:pt x="8037" y="5450"/>
                  <a:pt x="4887" y="2719"/>
                </a:cubicBezTo>
                <a:cubicBezTo>
                  <a:pt x="3462" y="1486"/>
                  <a:pt x="1797" y="56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1"/>
          <p:cNvSpPr/>
          <p:nvPr/>
        </p:nvSpPr>
        <p:spPr>
          <a:xfrm>
            <a:off x="1292723" y="2457705"/>
            <a:ext cx="1011430" cy="1408672"/>
          </a:xfrm>
          <a:custGeom>
            <a:avLst/>
            <a:gdLst/>
            <a:ahLst/>
            <a:cxnLst/>
            <a:rect l="l" t="t" r="r" b="b"/>
            <a:pathLst>
              <a:path w="18877" h="26291" extrusionOk="0">
                <a:moveTo>
                  <a:pt x="9821" y="1"/>
                </a:moveTo>
                <a:lnTo>
                  <a:pt x="9821" y="1"/>
                </a:lnTo>
                <a:cubicBezTo>
                  <a:pt x="9009" y="86"/>
                  <a:pt x="8190" y="129"/>
                  <a:pt x="7374" y="129"/>
                </a:cubicBezTo>
                <a:cubicBezTo>
                  <a:pt x="7047" y="129"/>
                  <a:pt x="6721" y="122"/>
                  <a:pt x="6396" y="109"/>
                </a:cubicBezTo>
                <a:lnTo>
                  <a:pt x="6396" y="109"/>
                </a:lnTo>
                <a:cubicBezTo>
                  <a:pt x="6360" y="1079"/>
                  <a:pt x="6612" y="2001"/>
                  <a:pt x="6695" y="2971"/>
                </a:cubicBezTo>
                <a:cubicBezTo>
                  <a:pt x="6707" y="3055"/>
                  <a:pt x="6695" y="3139"/>
                  <a:pt x="6659" y="3211"/>
                </a:cubicBezTo>
                <a:cubicBezTo>
                  <a:pt x="6612" y="3271"/>
                  <a:pt x="6552" y="3306"/>
                  <a:pt x="6480" y="3330"/>
                </a:cubicBezTo>
                <a:cubicBezTo>
                  <a:pt x="5198" y="3881"/>
                  <a:pt x="3689" y="4085"/>
                  <a:pt x="2743" y="5103"/>
                </a:cubicBezTo>
                <a:cubicBezTo>
                  <a:pt x="2276" y="5618"/>
                  <a:pt x="2000" y="6277"/>
                  <a:pt x="1773" y="6936"/>
                </a:cubicBezTo>
                <a:cubicBezTo>
                  <a:pt x="1354" y="8133"/>
                  <a:pt x="1126" y="9391"/>
                  <a:pt x="767" y="10589"/>
                </a:cubicBezTo>
                <a:cubicBezTo>
                  <a:pt x="336" y="12098"/>
                  <a:pt x="96" y="13643"/>
                  <a:pt x="48" y="15212"/>
                </a:cubicBezTo>
                <a:cubicBezTo>
                  <a:pt x="0" y="16314"/>
                  <a:pt x="204" y="17284"/>
                  <a:pt x="300" y="18374"/>
                </a:cubicBezTo>
                <a:cubicBezTo>
                  <a:pt x="407" y="19440"/>
                  <a:pt x="599" y="20506"/>
                  <a:pt x="898" y="21548"/>
                </a:cubicBezTo>
                <a:cubicBezTo>
                  <a:pt x="1461" y="22985"/>
                  <a:pt x="2144" y="24362"/>
                  <a:pt x="3186" y="25536"/>
                </a:cubicBezTo>
                <a:cubicBezTo>
                  <a:pt x="3414" y="25788"/>
                  <a:pt x="3641" y="26051"/>
                  <a:pt x="3881" y="26291"/>
                </a:cubicBezTo>
                <a:cubicBezTo>
                  <a:pt x="4324" y="25512"/>
                  <a:pt x="5019" y="24877"/>
                  <a:pt x="5737" y="24302"/>
                </a:cubicBezTo>
                <a:cubicBezTo>
                  <a:pt x="5546" y="23787"/>
                  <a:pt x="5390" y="23248"/>
                  <a:pt x="5222" y="22757"/>
                </a:cubicBezTo>
                <a:cubicBezTo>
                  <a:pt x="4995" y="22099"/>
                  <a:pt x="4647" y="20937"/>
                  <a:pt x="4707" y="20230"/>
                </a:cubicBezTo>
                <a:cubicBezTo>
                  <a:pt x="5114" y="20230"/>
                  <a:pt x="5665" y="20577"/>
                  <a:pt x="6096" y="20661"/>
                </a:cubicBezTo>
                <a:cubicBezTo>
                  <a:pt x="6875" y="20805"/>
                  <a:pt x="7665" y="20901"/>
                  <a:pt x="8444" y="20937"/>
                </a:cubicBezTo>
                <a:cubicBezTo>
                  <a:pt x="9145" y="20990"/>
                  <a:pt x="9850" y="21035"/>
                  <a:pt x="10552" y="21035"/>
                </a:cubicBezTo>
                <a:cubicBezTo>
                  <a:pt x="11121" y="21035"/>
                  <a:pt x="11689" y="21005"/>
                  <a:pt x="12253" y="20925"/>
                </a:cubicBezTo>
                <a:cubicBezTo>
                  <a:pt x="13139" y="20781"/>
                  <a:pt x="14025" y="20565"/>
                  <a:pt x="14888" y="20302"/>
                </a:cubicBezTo>
                <a:lnTo>
                  <a:pt x="16373" y="19883"/>
                </a:lnTo>
                <a:cubicBezTo>
                  <a:pt x="16457" y="19871"/>
                  <a:pt x="16529" y="19823"/>
                  <a:pt x="16588" y="19775"/>
                </a:cubicBezTo>
                <a:cubicBezTo>
                  <a:pt x="16660" y="19679"/>
                  <a:pt x="16696" y="19583"/>
                  <a:pt x="16684" y="19476"/>
                </a:cubicBezTo>
                <a:cubicBezTo>
                  <a:pt x="16756" y="17523"/>
                  <a:pt x="15654" y="15727"/>
                  <a:pt x="14397" y="14242"/>
                </a:cubicBezTo>
                <a:cubicBezTo>
                  <a:pt x="14385" y="14230"/>
                  <a:pt x="14995" y="13032"/>
                  <a:pt x="15043" y="12900"/>
                </a:cubicBezTo>
                <a:cubicBezTo>
                  <a:pt x="15211" y="12469"/>
                  <a:pt x="15331" y="12026"/>
                  <a:pt x="15415" y="11583"/>
                </a:cubicBezTo>
                <a:cubicBezTo>
                  <a:pt x="15570" y="10660"/>
                  <a:pt x="15211" y="9594"/>
                  <a:pt x="14744" y="8816"/>
                </a:cubicBezTo>
                <a:lnTo>
                  <a:pt x="14744" y="8816"/>
                </a:lnTo>
                <a:cubicBezTo>
                  <a:pt x="15966" y="8948"/>
                  <a:pt x="17187" y="9020"/>
                  <a:pt x="18421" y="9032"/>
                </a:cubicBezTo>
                <a:cubicBezTo>
                  <a:pt x="18792" y="7846"/>
                  <a:pt x="18876" y="6636"/>
                  <a:pt x="18840" y="5367"/>
                </a:cubicBezTo>
                <a:cubicBezTo>
                  <a:pt x="17583" y="5199"/>
                  <a:pt x="16349" y="4887"/>
                  <a:pt x="15163" y="4420"/>
                </a:cubicBezTo>
                <a:cubicBezTo>
                  <a:pt x="14301" y="4085"/>
                  <a:pt x="13474" y="3678"/>
                  <a:pt x="12588" y="3414"/>
                </a:cubicBezTo>
                <a:cubicBezTo>
                  <a:pt x="12069" y="3255"/>
                  <a:pt x="11530" y="3156"/>
                  <a:pt x="10997" y="3156"/>
                </a:cubicBezTo>
                <a:cubicBezTo>
                  <a:pt x="10607" y="3156"/>
                  <a:pt x="10220" y="3209"/>
                  <a:pt x="9845" y="3330"/>
                </a:cubicBezTo>
                <a:cubicBezTo>
                  <a:pt x="9809" y="2217"/>
                  <a:pt x="9809" y="1115"/>
                  <a:pt x="9821" y="1"/>
                </a:cubicBezTo>
                <a:close/>
              </a:path>
            </a:pathLst>
          </a:custGeom>
          <a:solidFill>
            <a:srgbClr val="F7CF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1"/>
          <p:cNvSpPr/>
          <p:nvPr/>
        </p:nvSpPr>
        <p:spPr>
          <a:xfrm>
            <a:off x="2331044" y="2387783"/>
            <a:ext cx="304227" cy="258631"/>
          </a:xfrm>
          <a:custGeom>
            <a:avLst/>
            <a:gdLst/>
            <a:ahLst/>
            <a:cxnLst/>
            <a:rect l="l" t="t" r="r" b="b"/>
            <a:pathLst>
              <a:path w="5678" h="4827" extrusionOk="0">
                <a:moveTo>
                  <a:pt x="3905" y="0"/>
                </a:moveTo>
                <a:cubicBezTo>
                  <a:pt x="3238" y="55"/>
                  <a:pt x="2566" y="79"/>
                  <a:pt x="1896" y="79"/>
                </a:cubicBezTo>
                <a:cubicBezTo>
                  <a:pt x="1543" y="79"/>
                  <a:pt x="1190" y="73"/>
                  <a:pt x="839" y="60"/>
                </a:cubicBezTo>
                <a:lnTo>
                  <a:pt x="839" y="60"/>
                </a:lnTo>
                <a:cubicBezTo>
                  <a:pt x="910" y="360"/>
                  <a:pt x="1126" y="3330"/>
                  <a:pt x="970" y="3354"/>
                </a:cubicBezTo>
                <a:cubicBezTo>
                  <a:pt x="647" y="3390"/>
                  <a:pt x="323" y="3414"/>
                  <a:pt x="0" y="3438"/>
                </a:cubicBezTo>
                <a:cubicBezTo>
                  <a:pt x="347" y="3929"/>
                  <a:pt x="827" y="4324"/>
                  <a:pt x="1389" y="4576"/>
                </a:cubicBezTo>
                <a:cubicBezTo>
                  <a:pt x="1807" y="4745"/>
                  <a:pt x="2242" y="4827"/>
                  <a:pt x="2673" y="4827"/>
                </a:cubicBezTo>
                <a:cubicBezTo>
                  <a:pt x="3614" y="4827"/>
                  <a:pt x="4533" y="4436"/>
                  <a:pt x="5198" y="3713"/>
                </a:cubicBezTo>
                <a:cubicBezTo>
                  <a:pt x="5378" y="3498"/>
                  <a:pt x="5546" y="3270"/>
                  <a:pt x="5677" y="3030"/>
                </a:cubicBezTo>
                <a:cubicBezTo>
                  <a:pt x="5150" y="3030"/>
                  <a:pt x="4635" y="3042"/>
                  <a:pt x="4096" y="3054"/>
                </a:cubicBezTo>
                <a:cubicBezTo>
                  <a:pt x="4036" y="2036"/>
                  <a:pt x="3977" y="1018"/>
                  <a:pt x="390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1"/>
          <p:cNvSpPr/>
          <p:nvPr/>
        </p:nvSpPr>
        <p:spPr>
          <a:xfrm>
            <a:off x="1336337" y="2332596"/>
            <a:ext cx="328606" cy="651533"/>
          </a:xfrm>
          <a:custGeom>
            <a:avLst/>
            <a:gdLst/>
            <a:ahLst/>
            <a:cxnLst/>
            <a:rect l="l" t="t" r="r" b="b"/>
            <a:pathLst>
              <a:path w="6133" h="12160" extrusionOk="0">
                <a:moveTo>
                  <a:pt x="1474" y="0"/>
                </a:moveTo>
                <a:cubicBezTo>
                  <a:pt x="1" y="1174"/>
                  <a:pt x="84" y="3450"/>
                  <a:pt x="1641" y="4516"/>
                </a:cubicBezTo>
                <a:cubicBezTo>
                  <a:pt x="1055" y="5414"/>
                  <a:pt x="1390" y="6636"/>
                  <a:pt x="2360" y="7103"/>
                </a:cubicBezTo>
                <a:cubicBezTo>
                  <a:pt x="1965" y="7462"/>
                  <a:pt x="1773" y="7989"/>
                  <a:pt x="1845" y="8516"/>
                </a:cubicBezTo>
                <a:cubicBezTo>
                  <a:pt x="1905" y="8911"/>
                  <a:pt x="2168" y="9582"/>
                  <a:pt x="2612" y="9654"/>
                </a:cubicBezTo>
                <a:cubicBezTo>
                  <a:pt x="2336" y="9989"/>
                  <a:pt x="2097" y="10348"/>
                  <a:pt x="1905" y="10732"/>
                </a:cubicBezTo>
                <a:cubicBezTo>
                  <a:pt x="1833" y="10875"/>
                  <a:pt x="1785" y="11031"/>
                  <a:pt x="1761" y="11199"/>
                </a:cubicBezTo>
                <a:cubicBezTo>
                  <a:pt x="1718" y="11781"/>
                  <a:pt x="2218" y="12159"/>
                  <a:pt x="2773" y="12159"/>
                </a:cubicBezTo>
                <a:cubicBezTo>
                  <a:pt x="2834" y="12159"/>
                  <a:pt x="2897" y="12155"/>
                  <a:pt x="2959" y="12145"/>
                </a:cubicBezTo>
                <a:cubicBezTo>
                  <a:pt x="3139" y="12121"/>
                  <a:pt x="3306" y="12049"/>
                  <a:pt x="3462" y="11953"/>
                </a:cubicBezTo>
                <a:cubicBezTo>
                  <a:pt x="3737" y="11798"/>
                  <a:pt x="3977" y="11606"/>
                  <a:pt x="4181" y="11367"/>
                </a:cubicBezTo>
                <a:cubicBezTo>
                  <a:pt x="4384" y="11127"/>
                  <a:pt x="4492" y="10816"/>
                  <a:pt x="4468" y="10492"/>
                </a:cubicBezTo>
                <a:lnTo>
                  <a:pt x="4468" y="10492"/>
                </a:lnTo>
                <a:cubicBezTo>
                  <a:pt x="4503" y="10517"/>
                  <a:pt x="4541" y="10527"/>
                  <a:pt x="4581" y="10527"/>
                </a:cubicBezTo>
                <a:cubicBezTo>
                  <a:pt x="4676" y="10527"/>
                  <a:pt x="4779" y="10468"/>
                  <a:pt x="4863" y="10408"/>
                </a:cubicBezTo>
                <a:cubicBezTo>
                  <a:pt x="5546" y="9917"/>
                  <a:pt x="6133" y="9366"/>
                  <a:pt x="6073" y="8504"/>
                </a:cubicBezTo>
                <a:cubicBezTo>
                  <a:pt x="6025" y="7702"/>
                  <a:pt x="5570" y="6935"/>
                  <a:pt x="4791" y="6648"/>
                </a:cubicBezTo>
                <a:cubicBezTo>
                  <a:pt x="5390" y="6252"/>
                  <a:pt x="5654" y="5486"/>
                  <a:pt x="5666" y="4779"/>
                </a:cubicBezTo>
                <a:cubicBezTo>
                  <a:pt x="5666" y="4108"/>
                  <a:pt x="5390" y="3354"/>
                  <a:pt x="4755" y="3162"/>
                </a:cubicBezTo>
                <a:cubicBezTo>
                  <a:pt x="5103" y="2743"/>
                  <a:pt x="4911" y="2120"/>
                  <a:pt x="4684" y="1629"/>
                </a:cubicBezTo>
                <a:cubicBezTo>
                  <a:pt x="4552" y="1270"/>
                  <a:pt x="4372" y="922"/>
                  <a:pt x="4145" y="611"/>
                </a:cubicBezTo>
                <a:cubicBezTo>
                  <a:pt x="3905" y="300"/>
                  <a:pt x="3570" y="96"/>
                  <a:pt x="3175" y="24"/>
                </a:cubicBezTo>
                <a:lnTo>
                  <a:pt x="14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1"/>
          <p:cNvSpPr/>
          <p:nvPr/>
        </p:nvSpPr>
        <p:spPr>
          <a:xfrm>
            <a:off x="2744305" y="2562346"/>
            <a:ext cx="1212944" cy="1198156"/>
          </a:xfrm>
          <a:custGeom>
            <a:avLst/>
            <a:gdLst/>
            <a:ahLst/>
            <a:cxnLst/>
            <a:rect l="l" t="t" r="r" b="b"/>
            <a:pathLst>
              <a:path w="22638" h="22362" extrusionOk="0">
                <a:moveTo>
                  <a:pt x="0" y="0"/>
                </a:moveTo>
                <a:lnTo>
                  <a:pt x="863" y="1174"/>
                </a:lnTo>
                <a:cubicBezTo>
                  <a:pt x="1450" y="1988"/>
                  <a:pt x="2048" y="2803"/>
                  <a:pt x="2755" y="3521"/>
                </a:cubicBezTo>
                <a:cubicBezTo>
                  <a:pt x="3258" y="4024"/>
                  <a:pt x="3857" y="4611"/>
                  <a:pt x="4528" y="4875"/>
                </a:cubicBezTo>
                <a:cubicBezTo>
                  <a:pt x="4887" y="5018"/>
                  <a:pt x="5809" y="4899"/>
                  <a:pt x="6073" y="5150"/>
                </a:cubicBezTo>
                <a:cubicBezTo>
                  <a:pt x="6612" y="5665"/>
                  <a:pt x="5103" y="7641"/>
                  <a:pt x="5067" y="8516"/>
                </a:cubicBezTo>
                <a:cubicBezTo>
                  <a:pt x="5019" y="9917"/>
                  <a:pt x="5630" y="11259"/>
                  <a:pt x="6732" y="12145"/>
                </a:cubicBezTo>
                <a:lnTo>
                  <a:pt x="4827" y="18337"/>
                </a:lnTo>
                <a:cubicBezTo>
                  <a:pt x="4779" y="18469"/>
                  <a:pt x="4755" y="18612"/>
                  <a:pt x="4791" y="18756"/>
                </a:cubicBezTo>
                <a:cubicBezTo>
                  <a:pt x="4839" y="18864"/>
                  <a:pt x="4911" y="18960"/>
                  <a:pt x="5007" y="19032"/>
                </a:cubicBezTo>
                <a:cubicBezTo>
                  <a:pt x="6720" y="20625"/>
                  <a:pt x="8983" y="21571"/>
                  <a:pt x="11295" y="21930"/>
                </a:cubicBezTo>
                <a:cubicBezTo>
                  <a:pt x="12194" y="22073"/>
                  <a:pt x="13157" y="22191"/>
                  <a:pt x="14113" y="22191"/>
                </a:cubicBezTo>
                <a:cubicBezTo>
                  <a:pt x="15716" y="22191"/>
                  <a:pt x="17298" y="21859"/>
                  <a:pt x="18529" y="20756"/>
                </a:cubicBezTo>
                <a:lnTo>
                  <a:pt x="18529" y="20756"/>
                </a:lnTo>
                <a:cubicBezTo>
                  <a:pt x="18457" y="21295"/>
                  <a:pt x="18373" y="21834"/>
                  <a:pt x="18289" y="22361"/>
                </a:cubicBezTo>
                <a:cubicBezTo>
                  <a:pt x="18637" y="22122"/>
                  <a:pt x="19008" y="21918"/>
                  <a:pt x="19391" y="21750"/>
                </a:cubicBezTo>
                <a:cubicBezTo>
                  <a:pt x="20409" y="21032"/>
                  <a:pt x="21463" y="20373"/>
                  <a:pt x="22565" y="19786"/>
                </a:cubicBezTo>
                <a:cubicBezTo>
                  <a:pt x="22577" y="19367"/>
                  <a:pt x="22589" y="18948"/>
                  <a:pt x="22601" y="18517"/>
                </a:cubicBezTo>
                <a:cubicBezTo>
                  <a:pt x="22613" y="17786"/>
                  <a:pt x="22529" y="17079"/>
                  <a:pt x="22553" y="16337"/>
                </a:cubicBezTo>
                <a:cubicBezTo>
                  <a:pt x="22637" y="12983"/>
                  <a:pt x="22350" y="9534"/>
                  <a:pt x="20936" y="6492"/>
                </a:cubicBezTo>
                <a:cubicBezTo>
                  <a:pt x="20505" y="5593"/>
                  <a:pt x="20026" y="4731"/>
                  <a:pt x="19487" y="3905"/>
                </a:cubicBezTo>
                <a:cubicBezTo>
                  <a:pt x="19080" y="3282"/>
                  <a:pt x="18721" y="2515"/>
                  <a:pt x="18050" y="2156"/>
                </a:cubicBezTo>
                <a:cubicBezTo>
                  <a:pt x="17200" y="1713"/>
                  <a:pt x="16277" y="1413"/>
                  <a:pt x="15319" y="1270"/>
                </a:cubicBezTo>
                <a:cubicBezTo>
                  <a:pt x="15247" y="1605"/>
                  <a:pt x="15151" y="1940"/>
                  <a:pt x="15044" y="2276"/>
                </a:cubicBezTo>
                <a:cubicBezTo>
                  <a:pt x="14804" y="2934"/>
                  <a:pt x="14493" y="3581"/>
                  <a:pt x="13966" y="4036"/>
                </a:cubicBezTo>
                <a:cubicBezTo>
                  <a:pt x="13499" y="4432"/>
                  <a:pt x="12924" y="4695"/>
                  <a:pt x="12325" y="4779"/>
                </a:cubicBezTo>
                <a:cubicBezTo>
                  <a:pt x="12108" y="4811"/>
                  <a:pt x="11892" y="4827"/>
                  <a:pt x="11676" y="4827"/>
                </a:cubicBezTo>
                <a:cubicBezTo>
                  <a:pt x="10308" y="4827"/>
                  <a:pt x="8998" y="4182"/>
                  <a:pt x="8181" y="3054"/>
                </a:cubicBezTo>
                <a:cubicBezTo>
                  <a:pt x="7690" y="2348"/>
                  <a:pt x="7414" y="1521"/>
                  <a:pt x="7402" y="659"/>
                </a:cubicBezTo>
                <a:cubicBezTo>
                  <a:pt x="4947" y="276"/>
                  <a:pt x="2492" y="168"/>
                  <a:pt x="0" y="0"/>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1"/>
          <p:cNvSpPr/>
          <p:nvPr/>
        </p:nvSpPr>
        <p:spPr>
          <a:xfrm>
            <a:off x="1392167" y="2549487"/>
            <a:ext cx="1839241" cy="995784"/>
          </a:xfrm>
          <a:custGeom>
            <a:avLst/>
            <a:gdLst/>
            <a:ahLst/>
            <a:cxnLst/>
            <a:rect l="l" t="t" r="r" b="b"/>
            <a:pathLst>
              <a:path w="34327" h="18585" extrusionOk="0">
                <a:moveTo>
                  <a:pt x="23200" y="1"/>
                </a:moveTo>
                <a:cubicBezTo>
                  <a:pt x="23069" y="252"/>
                  <a:pt x="22901" y="480"/>
                  <a:pt x="22721" y="695"/>
                </a:cubicBezTo>
                <a:cubicBezTo>
                  <a:pt x="22055" y="1418"/>
                  <a:pt x="21136" y="1803"/>
                  <a:pt x="20195" y="1803"/>
                </a:cubicBezTo>
                <a:cubicBezTo>
                  <a:pt x="19764" y="1803"/>
                  <a:pt x="19330" y="1723"/>
                  <a:pt x="18912" y="1558"/>
                </a:cubicBezTo>
                <a:cubicBezTo>
                  <a:pt x="18362" y="1306"/>
                  <a:pt x="17882" y="911"/>
                  <a:pt x="17535" y="408"/>
                </a:cubicBezTo>
                <a:cubicBezTo>
                  <a:pt x="17185" y="427"/>
                  <a:pt x="16834" y="435"/>
                  <a:pt x="16483" y="435"/>
                </a:cubicBezTo>
                <a:cubicBezTo>
                  <a:pt x="14642" y="435"/>
                  <a:pt x="12790" y="210"/>
                  <a:pt x="10943" y="210"/>
                </a:cubicBezTo>
                <a:cubicBezTo>
                  <a:pt x="10769" y="210"/>
                  <a:pt x="10595" y="212"/>
                  <a:pt x="10421" y="216"/>
                </a:cubicBezTo>
                <a:cubicBezTo>
                  <a:pt x="7474" y="288"/>
                  <a:pt x="3007" y="947"/>
                  <a:pt x="875" y="3210"/>
                </a:cubicBezTo>
                <a:cubicBezTo>
                  <a:pt x="396" y="3713"/>
                  <a:pt x="1" y="4384"/>
                  <a:pt x="120" y="5079"/>
                </a:cubicBezTo>
                <a:lnTo>
                  <a:pt x="3601" y="1830"/>
                </a:lnTo>
                <a:lnTo>
                  <a:pt x="3601" y="1830"/>
                </a:lnTo>
                <a:cubicBezTo>
                  <a:pt x="3604" y="1851"/>
                  <a:pt x="3609" y="1872"/>
                  <a:pt x="3618" y="1893"/>
                </a:cubicBezTo>
                <a:lnTo>
                  <a:pt x="3941" y="3390"/>
                </a:lnTo>
                <a:cubicBezTo>
                  <a:pt x="3941" y="3630"/>
                  <a:pt x="4133" y="3833"/>
                  <a:pt x="4384" y="3833"/>
                </a:cubicBezTo>
                <a:cubicBezTo>
                  <a:pt x="7115" y="4405"/>
                  <a:pt x="9892" y="4686"/>
                  <a:pt x="12682" y="4686"/>
                </a:cubicBezTo>
                <a:cubicBezTo>
                  <a:pt x="13050" y="4686"/>
                  <a:pt x="13418" y="4681"/>
                  <a:pt x="13786" y="4672"/>
                </a:cubicBezTo>
                <a:cubicBezTo>
                  <a:pt x="14005" y="4659"/>
                  <a:pt x="14381" y="4607"/>
                  <a:pt x="14747" y="4607"/>
                </a:cubicBezTo>
                <a:cubicBezTo>
                  <a:pt x="15102" y="4607"/>
                  <a:pt x="15448" y="4656"/>
                  <a:pt x="15631" y="4839"/>
                </a:cubicBezTo>
                <a:cubicBezTo>
                  <a:pt x="15990" y="5199"/>
                  <a:pt x="15954" y="6672"/>
                  <a:pt x="16014" y="7151"/>
                </a:cubicBezTo>
                <a:cubicBezTo>
                  <a:pt x="16170" y="8732"/>
                  <a:pt x="16146" y="10313"/>
                  <a:pt x="15930" y="11882"/>
                </a:cubicBezTo>
                <a:cubicBezTo>
                  <a:pt x="15810" y="12780"/>
                  <a:pt x="15631" y="13666"/>
                  <a:pt x="15547" y="14565"/>
                </a:cubicBezTo>
                <a:cubicBezTo>
                  <a:pt x="15463" y="15631"/>
                  <a:pt x="15523" y="16697"/>
                  <a:pt x="15750" y="17739"/>
                </a:cubicBezTo>
                <a:cubicBezTo>
                  <a:pt x="15762" y="17834"/>
                  <a:pt x="15798" y="17942"/>
                  <a:pt x="15846" y="18038"/>
                </a:cubicBezTo>
                <a:cubicBezTo>
                  <a:pt x="16589" y="18158"/>
                  <a:pt x="17343" y="18290"/>
                  <a:pt x="18110" y="18361"/>
                </a:cubicBezTo>
                <a:cubicBezTo>
                  <a:pt x="19340" y="18512"/>
                  <a:pt x="20581" y="18584"/>
                  <a:pt x="21821" y="18584"/>
                </a:cubicBezTo>
                <a:cubicBezTo>
                  <a:pt x="22453" y="18584"/>
                  <a:pt x="23085" y="18565"/>
                  <a:pt x="23715" y="18529"/>
                </a:cubicBezTo>
                <a:cubicBezTo>
                  <a:pt x="25416" y="18421"/>
                  <a:pt x="27093" y="18086"/>
                  <a:pt x="28698" y="17547"/>
                </a:cubicBezTo>
                <a:cubicBezTo>
                  <a:pt x="28722" y="17319"/>
                  <a:pt x="28710" y="17104"/>
                  <a:pt x="28710" y="16900"/>
                </a:cubicBezTo>
                <a:cubicBezTo>
                  <a:pt x="28710" y="16086"/>
                  <a:pt x="28626" y="15271"/>
                  <a:pt x="28470" y="14481"/>
                </a:cubicBezTo>
                <a:cubicBezTo>
                  <a:pt x="28183" y="12888"/>
                  <a:pt x="27716" y="11331"/>
                  <a:pt x="27548" y="9714"/>
                </a:cubicBezTo>
                <a:cubicBezTo>
                  <a:pt x="27440" y="8744"/>
                  <a:pt x="27440" y="7738"/>
                  <a:pt x="27129" y="6804"/>
                </a:cubicBezTo>
                <a:lnTo>
                  <a:pt x="27129" y="6804"/>
                </a:lnTo>
                <a:cubicBezTo>
                  <a:pt x="28662" y="7486"/>
                  <a:pt x="30291" y="7965"/>
                  <a:pt x="31944" y="8205"/>
                </a:cubicBezTo>
                <a:cubicBezTo>
                  <a:pt x="32686" y="7091"/>
                  <a:pt x="33477" y="6001"/>
                  <a:pt x="34327" y="4959"/>
                </a:cubicBezTo>
                <a:cubicBezTo>
                  <a:pt x="33668" y="4899"/>
                  <a:pt x="33057" y="4600"/>
                  <a:pt x="32483" y="4288"/>
                </a:cubicBezTo>
                <a:cubicBezTo>
                  <a:pt x="31165" y="3570"/>
                  <a:pt x="29907" y="2767"/>
                  <a:pt x="28722" y="1881"/>
                </a:cubicBezTo>
                <a:cubicBezTo>
                  <a:pt x="28243" y="1498"/>
                  <a:pt x="27728" y="1138"/>
                  <a:pt x="27201" y="827"/>
                </a:cubicBezTo>
                <a:cubicBezTo>
                  <a:pt x="25991" y="168"/>
                  <a:pt x="24602" y="12"/>
                  <a:pt x="232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1"/>
          <p:cNvSpPr/>
          <p:nvPr/>
        </p:nvSpPr>
        <p:spPr>
          <a:xfrm>
            <a:off x="1271505" y="2457705"/>
            <a:ext cx="973602" cy="1408672"/>
          </a:xfrm>
          <a:custGeom>
            <a:avLst/>
            <a:gdLst/>
            <a:ahLst/>
            <a:cxnLst/>
            <a:rect l="l" t="t" r="r" b="b"/>
            <a:pathLst>
              <a:path w="18171" h="26291" extrusionOk="0">
                <a:moveTo>
                  <a:pt x="10253" y="1"/>
                </a:moveTo>
                <a:lnTo>
                  <a:pt x="10253" y="1"/>
                </a:lnTo>
                <a:cubicBezTo>
                  <a:pt x="9441" y="86"/>
                  <a:pt x="8622" y="129"/>
                  <a:pt x="7806" y="129"/>
                </a:cubicBezTo>
                <a:cubicBezTo>
                  <a:pt x="7479" y="129"/>
                  <a:pt x="7153" y="122"/>
                  <a:pt x="6828" y="109"/>
                </a:cubicBezTo>
                <a:lnTo>
                  <a:pt x="6828" y="109"/>
                </a:lnTo>
                <a:cubicBezTo>
                  <a:pt x="6804" y="1079"/>
                  <a:pt x="7043" y="2001"/>
                  <a:pt x="7127" y="2971"/>
                </a:cubicBezTo>
                <a:cubicBezTo>
                  <a:pt x="7175" y="3127"/>
                  <a:pt x="7079" y="3294"/>
                  <a:pt x="6912" y="3330"/>
                </a:cubicBezTo>
                <a:cubicBezTo>
                  <a:pt x="5630" y="3881"/>
                  <a:pt x="4133" y="4085"/>
                  <a:pt x="3187" y="5103"/>
                </a:cubicBezTo>
                <a:cubicBezTo>
                  <a:pt x="2708" y="5606"/>
                  <a:pt x="2432" y="6277"/>
                  <a:pt x="2205" y="6936"/>
                </a:cubicBezTo>
                <a:cubicBezTo>
                  <a:pt x="1785" y="8133"/>
                  <a:pt x="1570" y="9379"/>
                  <a:pt x="1199" y="10589"/>
                </a:cubicBezTo>
                <a:cubicBezTo>
                  <a:pt x="157" y="14038"/>
                  <a:pt x="1" y="18170"/>
                  <a:pt x="1330" y="21548"/>
                </a:cubicBezTo>
                <a:cubicBezTo>
                  <a:pt x="1893" y="22985"/>
                  <a:pt x="2588" y="24362"/>
                  <a:pt x="3618" y="25536"/>
                </a:cubicBezTo>
                <a:cubicBezTo>
                  <a:pt x="3846" y="25788"/>
                  <a:pt x="4073" y="26051"/>
                  <a:pt x="4313" y="26291"/>
                </a:cubicBezTo>
                <a:cubicBezTo>
                  <a:pt x="4768" y="25512"/>
                  <a:pt x="5450" y="24877"/>
                  <a:pt x="6169" y="24302"/>
                </a:cubicBezTo>
                <a:cubicBezTo>
                  <a:pt x="5977" y="23787"/>
                  <a:pt x="5822" y="23248"/>
                  <a:pt x="5654" y="22757"/>
                </a:cubicBezTo>
                <a:cubicBezTo>
                  <a:pt x="5427" y="22099"/>
                  <a:pt x="5079" y="20937"/>
                  <a:pt x="5139" y="20218"/>
                </a:cubicBezTo>
                <a:cubicBezTo>
                  <a:pt x="5546" y="20218"/>
                  <a:pt x="6097" y="20577"/>
                  <a:pt x="6528" y="20661"/>
                </a:cubicBezTo>
                <a:cubicBezTo>
                  <a:pt x="7307" y="20805"/>
                  <a:pt x="8097" y="20901"/>
                  <a:pt x="8888" y="20937"/>
                </a:cubicBezTo>
                <a:cubicBezTo>
                  <a:pt x="9582" y="20990"/>
                  <a:pt x="10284" y="21035"/>
                  <a:pt x="10985" y="21035"/>
                </a:cubicBezTo>
                <a:cubicBezTo>
                  <a:pt x="11553" y="21035"/>
                  <a:pt x="12121" y="21005"/>
                  <a:pt x="12685" y="20925"/>
                </a:cubicBezTo>
                <a:cubicBezTo>
                  <a:pt x="13583" y="20781"/>
                  <a:pt x="14457" y="20565"/>
                  <a:pt x="15332" y="20302"/>
                </a:cubicBezTo>
                <a:lnTo>
                  <a:pt x="16805" y="19883"/>
                </a:lnTo>
                <a:cubicBezTo>
                  <a:pt x="16889" y="19871"/>
                  <a:pt x="16972" y="19823"/>
                  <a:pt x="17032" y="19775"/>
                </a:cubicBezTo>
                <a:cubicBezTo>
                  <a:pt x="17104" y="19679"/>
                  <a:pt x="17128" y="19583"/>
                  <a:pt x="17128" y="19476"/>
                </a:cubicBezTo>
                <a:cubicBezTo>
                  <a:pt x="17200" y="17523"/>
                  <a:pt x="16098" y="15727"/>
                  <a:pt x="14829" y="14242"/>
                </a:cubicBezTo>
                <a:cubicBezTo>
                  <a:pt x="14829" y="14230"/>
                  <a:pt x="15427" y="13032"/>
                  <a:pt x="15487" y="12900"/>
                </a:cubicBezTo>
                <a:cubicBezTo>
                  <a:pt x="15643" y="12469"/>
                  <a:pt x="15775" y="12026"/>
                  <a:pt x="15859" y="11583"/>
                </a:cubicBezTo>
                <a:cubicBezTo>
                  <a:pt x="16038" y="10565"/>
                  <a:pt x="15547" y="9750"/>
                  <a:pt x="15224" y="8840"/>
                </a:cubicBezTo>
                <a:cubicBezTo>
                  <a:pt x="16206" y="8756"/>
                  <a:pt x="17152" y="8684"/>
                  <a:pt x="18122" y="8505"/>
                </a:cubicBezTo>
                <a:cubicBezTo>
                  <a:pt x="18170" y="7882"/>
                  <a:pt x="18134" y="7259"/>
                  <a:pt x="18014" y="6648"/>
                </a:cubicBezTo>
                <a:cubicBezTo>
                  <a:pt x="18002" y="6516"/>
                  <a:pt x="17955" y="6397"/>
                  <a:pt x="17883" y="6289"/>
                </a:cubicBezTo>
                <a:cubicBezTo>
                  <a:pt x="17811" y="6193"/>
                  <a:pt x="17715" y="6109"/>
                  <a:pt x="17607" y="6037"/>
                </a:cubicBezTo>
                <a:cubicBezTo>
                  <a:pt x="17008" y="5618"/>
                  <a:pt x="16410" y="5199"/>
                  <a:pt x="15799" y="4804"/>
                </a:cubicBezTo>
                <a:cubicBezTo>
                  <a:pt x="14936" y="4229"/>
                  <a:pt x="14014" y="3702"/>
                  <a:pt x="13020" y="3402"/>
                </a:cubicBezTo>
                <a:cubicBezTo>
                  <a:pt x="12506" y="3256"/>
                  <a:pt x="11963" y="3159"/>
                  <a:pt x="11427" y="3159"/>
                </a:cubicBezTo>
                <a:cubicBezTo>
                  <a:pt x="11040" y="3159"/>
                  <a:pt x="10656" y="3210"/>
                  <a:pt x="10289" y="3330"/>
                </a:cubicBezTo>
                <a:cubicBezTo>
                  <a:pt x="10253" y="2217"/>
                  <a:pt x="10241" y="1115"/>
                  <a:pt x="10253"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41"/>
          <p:cNvSpPr/>
          <p:nvPr/>
        </p:nvSpPr>
        <p:spPr>
          <a:xfrm>
            <a:off x="3140902" y="2450686"/>
            <a:ext cx="423603" cy="370345"/>
          </a:xfrm>
          <a:custGeom>
            <a:avLst/>
            <a:gdLst/>
            <a:ahLst/>
            <a:cxnLst/>
            <a:rect l="l" t="t" r="r" b="b"/>
            <a:pathLst>
              <a:path w="7906" h="6912" extrusionOk="0">
                <a:moveTo>
                  <a:pt x="4863" y="0"/>
                </a:moveTo>
                <a:cubicBezTo>
                  <a:pt x="4863" y="276"/>
                  <a:pt x="2000" y="240"/>
                  <a:pt x="1797" y="467"/>
                </a:cubicBezTo>
                <a:cubicBezTo>
                  <a:pt x="1641" y="611"/>
                  <a:pt x="1785" y="1318"/>
                  <a:pt x="1773" y="1521"/>
                </a:cubicBezTo>
                <a:cubicBezTo>
                  <a:pt x="1725" y="2024"/>
                  <a:pt x="1713" y="2539"/>
                  <a:pt x="1737" y="3042"/>
                </a:cubicBezTo>
                <a:cubicBezTo>
                  <a:pt x="1162" y="2934"/>
                  <a:pt x="587" y="2839"/>
                  <a:pt x="0" y="2743"/>
                </a:cubicBezTo>
                <a:lnTo>
                  <a:pt x="0" y="2743"/>
                </a:lnTo>
                <a:cubicBezTo>
                  <a:pt x="12" y="3605"/>
                  <a:pt x="276" y="4432"/>
                  <a:pt x="767" y="5138"/>
                </a:cubicBezTo>
                <a:cubicBezTo>
                  <a:pt x="1595" y="6266"/>
                  <a:pt x="2897" y="6911"/>
                  <a:pt x="4271" y="6911"/>
                </a:cubicBezTo>
                <a:cubicBezTo>
                  <a:pt x="4487" y="6911"/>
                  <a:pt x="4705" y="6895"/>
                  <a:pt x="4923" y="6863"/>
                </a:cubicBezTo>
                <a:cubicBezTo>
                  <a:pt x="5522" y="6779"/>
                  <a:pt x="6097" y="6516"/>
                  <a:pt x="6564" y="6120"/>
                </a:cubicBezTo>
                <a:cubicBezTo>
                  <a:pt x="7091" y="5665"/>
                  <a:pt x="7402" y="5018"/>
                  <a:pt x="7642" y="4360"/>
                </a:cubicBezTo>
                <a:cubicBezTo>
                  <a:pt x="7749" y="4036"/>
                  <a:pt x="7833" y="3725"/>
                  <a:pt x="7905" y="3390"/>
                </a:cubicBezTo>
                <a:cubicBezTo>
                  <a:pt x="7630" y="3246"/>
                  <a:pt x="7246" y="3246"/>
                  <a:pt x="6899" y="3210"/>
                </a:cubicBezTo>
                <a:cubicBezTo>
                  <a:pt x="6750" y="3198"/>
                  <a:pt x="5056" y="3077"/>
                  <a:pt x="4909" y="3077"/>
                </a:cubicBezTo>
                <a:cubicBezTo>
                  <a:pt x="4902" y="3077"/>
                  <a:pt x="4899" y="3078"/>
                  <a:pt x="4899" y="3078"/>
                </a:cubicBezTo>
                <a:lnTo>
                  <a:pt x="4863"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41"/>
          <p:cNvSpPr/>
          <p:nvPr/>
        </p:nvSpPr>
        <p:spPr>
          <a:xfrm>
            <a:off x="3466238" y="1572996"/>
            <a:ext cx="438338" cy="411655"/>
          </a:xfrm>
          <a:custGeom>
            <a:avLst/>
            <a:gdLst/>
            <a:ahLst/>
            <a:cxnLst/>
            <a:rect l="l" t="t" r="r" b="b"/>
            <a:pathLst>
              <a:path w="8181" h="7683" extrusionOk="0">
                <a:moveTo>
                  <a:pt x="3893" y="1"/>
                </a:moveTo>
                <a:cubicBezTo>
                  <a:pt x="2962" y="1"/>
                  <a:pt x="2045" y="410"/>
                  <a:pt x="1342" y="1050"/>
                </a:cubicBezTo>
                <a:cubicBezTo>
                  <a:pt x="528" y="1805"/>
                  <a:pt x="1" y="2919"/>
                  <a:pt x="120" y="4021"/>
                </a:cubicBezTo>
                <a:lnTo>
                  <a:pt x="2672" y="7410"/>
                </a:lnTo>
                <a:cubicBezTo>
                  <a:pt x="3153" y="7592"/>
                  <a:pt x="3655" y="7683"/>
                  <a:pt x="4155" y="7683"/>
                </a:cubicBezTo>
                <a:cubicBezTo>
                  <a:pt x="4838" y="7683"/>
                  <a:pt x="5518" y="7514"/>
                  <a:pt x="6133" y="7183"/>
                </a:cubicBezTo>
                <a:cubicBezTo>
                  <a:pt x="6588" y="6919"/>
                  <a:pt x="7067" y="6656"/>
                  <a:pt x="7367" y="6224"/>
                </a:cubicBezTo>
                <a:cubicBezTo>
                  <a:pt x="7690" y="5757"/>
                  <a:pt x="7906" y="5218"/>
                  <a:pt x="8025" y="4667"/>
                </a:cubicBezTo>
                <a:cubicBezTo>
                  <a:pt x="8181" y="3829"/>
                  <a:pt x="8061" y="3170"/>
                  <a:pt x="7678" y="2404"/>
                </a:cubicBezTo>
                <a:cubicBezTo>
                  <a:pt x="7019" y="1110"/>
                  <a:pt x="5774" y="224"/>
                  <a:pt x="4336" y="32"/>
                </a:cubicBezTo>
                <a:cubicBezTo>
                  <a:pt x="4189" y="11"/>
                  <a:pt x="4040" y="1"/>
                  <a:pt x="3893" y="1"/>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1"/>
          <p:cNvSpPr/>
          <p:nvPr/>
        </p:nvSpPr>
        <p:spPr>
          <a:xfrm>
            <a:off x="1208656" y="2917847"/>
            <a:ext cx="284938" cy="154793"/>
          </a:xfrm>
          <a:custGeom>
            <a:avLst/>
            <a:gdLst/>
            <a:ahLst/>
            <a:cxnLst/>
            <a:rect l="l" t="t" r="r" b="b"/>
            <a:pathLst>
              <a:path w="5318" h="2889" extrusionOk="0">
                <a:moveTo>
                  <a:pt x="5054" y="0"/>
                </a:moveTo>
                <a:cubicBezTo>
                  <a:pt x="4755" y="264"/>
                  <a:pt x="4336" y="360"/>
                  <a:pt x="3941" y="408"/>
                </a:cubicBezTo>
                <a:cubicBezTo>
                  <a:pt x="3126" y="515"/>
                  <a:pt x="2288" y="515"/>
                  <a:pt x="1509" y="791"/>
                </a:cubicBezTo>
                <a:cubicBezTo>
                  <a:pt x="731" y="1078"/>
                  <a:pt x="24" y="1725"/>
                  <a:pt x="0" y="2551"/>
                </a:cubicBezTo>
                <a:cubicBezTo>
                  <a:pt x="383" y="2623"/>
                  <a:pt x="755" y="2731"/>
                  <a:pt x="1138" y="2803"/>
                </a:cubicBezTo>
                <a:cubicBezTo>
                  <a:pt x="1443" y="2858"/>
                  <a:pt x="1755" y="2888"/>
                  <a:pt x="2067" y="2888"/>
                </a:cubicBezTo>
                <a:cubicBezTo>
                  <a:pt x="2710" y="2888"/>
                  <a:pt x="3348" y="2758"/>
                  <a:pt x="3905" y="2444"/>
                </a:cubicBezTo>
                <a:cubicBezTo>
                  <a:pt x="4731" y="1977"/>
                  <a:pt x="5318" y="1030"/>
                  <a:pt x="5198" y="84"/>
                </a:cubicBezTo>
                <a:lnTo>
                  <a:pt x="50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41"/>
          <p:cNvSpPr/>
          <p:nvPr/>
        </p:nvSpPr>
        <p:spPr>
          <a:xfrm>
            <a:off x="1487164" y="2628410"/>
            <a:ext cx="708488" cy="956778"/>
          </a:xfrm>
          <a:custGeom>
            <a:avLst/>
            <a:gdLst/>
            <a:ahLst/>
            <a:cxnLst/>
            <a:rect l="l" t="t" r="r" b="b"/>
            <a:pathLst>
              <a:path w="13223" h="17857" extrusionOk="0">
                <a:moveTo>
                  <a:pt x="7857" y="1"/>
                </a:moveTo>
                <a:lnTo>
                  <a:pt x="7857" y="1"/>
                </a:lnTo>
                <a:cubicBezTo>
                  <a:pt x="8001" y="360"/>
                  <a:pt x="8109" y="743"/>
                  <a:pt x="8169" y="1127"/>
                </a:cubicBezTo>
                <a:cubicBezTo>
                  <a:pt x="8348" y="2133"/>
                  <a:pt x="8468" y="3151"/>
                  <a:pt x="8600" y="4169"/>
                </a:cubicBezTo>
                <a:cubicBezTo>
                  <a:pt x="6815" y="4804"/>
                  <a:pt x="4935" y="5139"/>
                  <a:pt x="3042" y="5151"/>
                </a:cubicBezTo>
                <a:lnTo>
                  <a:pt x="1294" y="707"/>
                </a:lnTo>
                <a:cubicBezTo>
                  <a:pt x="1066" y="779"/>
                  <a:pt x="839" y="863"/>
                  <a:pt x="611" y="959"/>
                </a:cubicBezTo>
                <a:cubicBezTo>
                  <a:pt x="1138" y="2348"/>
                  <a:pt x="1234" y="4133"/>
                  <a:pt x="1234" y="5486"/>
                </a:cubicBezTo>
                <a:cubicBezTo>
                  <a:pt x="1246" y="7379"/>
                  <a:pt x="910" y="9259"/>
                  <a:pt x="228" y="11020"/>
                </a:cubicBezTo>
                <a:cubicBezTo>
                  <a:pt x="132" y="11259"/>
                  <a:pt x="60" y="11499"/>
                  <a:pt x="12" y="11762"/>
                </a:cubicBezTo>
                <a:cubicBezTo>
                  <a:pt x="0" y="12026"/>
                  <a:pt x="36" y="12301"/>
                  <a:pt x="96" y="12553"/>
                </a:cubicBezTo>
                <a:cubicBezTo>
                  <a:pt x="419" y="14062"/>
                  <a:pt x="743" y="15571"/>
                  <a:pt x="1150" y="17044"/>
                </a:cubicBezTo>
                <a:cubicBezTo>
                  <a:pt x="1557" y="17068"/>
                  <a:pt x="2072" y="17403"/>
                  <a:pt x="2479" y="17487"/>
                </a:cubicBezTo>
                <a:cubicBezTo>
                  <a:pt x="3258" y="17631"/>
                  <a:pt x="4048" y="17715"/>
                  <a:pt x="4839" y="17763"/>
                </a:cubicBezTo>
                <a:cubicBezTo>
                  <a:pt x="5523" y="17815"/>
                  <a:pt x="6214" y="17856"/>
                  <a:pt x="6905" y="17856"/>
                </a:cubicBezTo>
                <a:cubicBezTo>
                  <a:pt x="7484" y="17856"/>
                  <a:pt x="8062" y="17827"/>
                  <a:pt x="8636" y="17751"/>
                </a:cubicBezTo>
                <a:cubicBezTo>
                  <a:pt x="9522" y="17595"/>
                  <a:pt x="10408" y="17391"/>
                  <a:pt x="11271" y="17128"/>
                </a:cubicBezTo>
                <a:lnTo>
                  <a:pt x="12744" y="16697"/>
                </a:lnTo>
                <a:cubicBezTo>
                  <a:pt x="12947" y="16673"/>
                  <a:pt x="13091" y="16493"/>
                  <a:pt x="13055" y="16290"/>
                </a:cubicBezTo>
                <a:cubicBezTo>
                  <a:pt x="13223" y="14301"/>
                  <a:pt x="12277" y="12637"/>
                  <a:pt x="10804" y="11056"/>
                </a:cubicBezTo>
                <a:cubicBezTo>
                  <a:pt x="10804" y="11044"/>
                  <a:pt x="11402" y="9858"/>
                  <a:pt x="11450" y="9738"/>
                </a:cubicBezTo>
                <a:cubicBezTo>
                  <a:pt x="11630" y="9295"/>
                  <a:pt x="11762" y="8840"/>
                  <a:pt x="11834" y="8373"/>
                </a:cubicBezTo>
                <a:cubicBezTo>
                  <a:pt x="12001" y="7582"/>
                  <a:pt x="11714" y="6828"/>
                  <a:pt x="11390" y="6133"/>
                </a:cubicBezTo>
                <a:cubicBezTo>
                  <a:pt x="11211" y="5929"/>
                  <a:pt x="11031" y="5726"/>
                  <a:pt x="10875" y="5510"/>
                </a:cubicBezTo>
                <a:cubicBezTo>
                  <a:pt x="10636" y="5175"/>
                  <a:pt x="10444" y="4804"/>
                  <a:pt x="10289" y="4420"/>
                </a:cubicBezTo>
                <a:cubicBezTo>
                  <a:pt x="9762" y="3127"/>
                  <a:pt x="9462" y="1749"/>
                  <a:pt x="9378" y="360"/>
                </a:cubicBezTo>
                <a:cubicBezTo>
                  <a:pt x="9247" y="312"/>
                  <a:pt x="9103" y="264"/>
                  <a:pt x="8959" y="228"/>
                </a:cubicBezTo>
                <a:cubicBezTo>
                  <a:pt x="8600" y="108"/>
                  <a:pt x="8228" y="37"/>
                  <a:pt x="7857" y="1"/>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1"/>
          <p:cNvSpPr/>
          <p:nvPr/>
        </p:nvSpPr>
        <p:spPr>
          <a:xfrm>
            <a:off x="1663602" y="2952513"/>
            <a:ext cx="353682" cy="349288"/>
          </a:xfrm>
          <a:custGeom>
            <a:avLst/>
            <a:gdLst/>
            <a:ahLst/>
            <a:cxnLst/>
            <a:rect l="l" t="t" r="r" b="b"/>
            <a:pathLst>
              <a:path w="6601" h="6519" extrusionOk="0">
                <a:moveTo>
                  <a:pt x="6181" y="0"/>
                </a:moveTo>
                <a:cubicBezTo>
                  <a:pt x="4121" y="192"/>
                  <a:pt x="2049" y="407"/>
                  <a:pt x="13" y="862"/>
                </a:cubicBezTo>
                <a:cubicBezTo>
                  <a:pt x="133" y="2408"/>
                  <a:pt x="1" y="4851"/>
                  <a:pt x="1294" y="5821"/>
                </a:cubicBezTo>
                <a:cubicBezTo>
                  <a:pt x="1903" y="6274"/>
                  <a:pt x="2637" y="6519"/>
                  <a:pt x="3368" y="6519"/>
                </a:cubicBezTo>
                <a:cubicBezTo>
                  <a:pt x="4162" y="6519"/>
                  <a:pt x="4952" y="6229"/>
                  <a:pt x="5570" y="5605"/>
                </a:cubicBezTo>
                <a:cubicBezTo>
                  <a:pt x="5930" y="5234"/>
                  <a:pt x="6169" y="4707"/>
                  <a:pt x="6301" y="4084"/>
                </a:cubicBezTo>
                <a:cubicBezTo>
                  <a:pt x="6600" y="2755"/>
                  <a:pt x="6445" y="1066"/>
                  <a:pt x="6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1"/>
          <p:cNvSpPr/>
          <p:nvPr/>
        </p:nvSpPr>
        <p:spPr>
          <a:xfrm>
            <a:off x="1666817" y="2991627"/>
            <a:ext cx="336965" cy="57170"/>
          </a:xfrm>
          <a:custGeom>
            <a:avLst/>
            <a:gdLst/>
            <a:ahLst/>
            <a:cxnLst/>
            <a:rect l="l" t="t" r="r" b="b"/>
            <a:pathLst>
              <a:path w="6289" h="1067" extrusionOk="0">
                <a:moveTo>
                  <a:pt x="6265" y="1"/>
                </a:moveTo>
                <a:lnTo>
                  <a:pt x="3726" y="384"/>
                </a:lnTo>
                <a:lnTo>
                  <a:pt x="1" y="935"/>
                </a:lnTo>
                <a:lnTo>
                  <a:pt x="1" y="1067"/>
                </a:lnTo>
                <a:lnTo>
                  <a:pt x="3642" y="528"/>
                </a:lnTo>
                <a:lnTo>
                  <a:pt x="6289" y="132"/>
                </a:lnTo>
                <a:cubicBezTo>
                  <a:pt x="6289" y="85"/>
                  <a:pt x="6277" y="49"/>
                  <a:pt x="6265" y="1"/>
                </a:cubicBezTo>
                <a:close/>
              </a:path>
            </a:pathLst>
          </a:custGeom>
          <a:solidFill>
            <a:srgbClr val="4547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1"/>
          <p:cNvSpPr/>
          <p:nvPr/>
        </p:nvSpPr>
        <p:spPr>
          <a:xfrm>
            <a:off x="1532707" y="2632267"/>
            <a:ext cx="513189" cy="357218"/>
          </a:xfrm>
          <a:custGeom>
            <a:avLst/>
            <a:gdLst/>
            <a:ahLst/>
            <a:cxnLst/>
            <a:rect l="l" t="t" r="r" b="b"/>
            <a:pathLst>
              <a:path w="9578" h="6667" extrusionOk="0">
                <a:moveTo>
                  <a:pt x="7594" y="1"/>
                </a:moveTo>
                <a:cubicBezTo>
                  <a:pt x="7582" y="1"/>
                  <a:pt x="7582" y="13"/>
                  <a:pt x="7594" y="13"/>
                </a:cubicBezTo>
                <a:cubicBezTo>
                  <a:pt x="8109" y="1534"/>
                  <a:pt x="8397" y="3139"/>
                  <a:pt x="8456" y="4755"/>
                </a:cubicBezTo>
                <a:cubicBezTo>
                  <a:pt x="7187" y="4947"/>
                  <a:pt x="5929" y="5151"/>
                  <a:pt x="4660" y="5378"/>
                </a:cubicBezTo>
                <a:cubicBezTo>
                  <a:pt x="3546" y="5570"/>
                  <a:pt x="2432" y="5821"/>
                  <a:pt x="1354" y="6157"/>
                </a:cubicBezTo>
                <a:cubicBezTo>
                  <a:pt x="1043" y="4324"/>
                  <a:pt x="623" y="2504"/>
                  <a:pt x="120" y="719"/>
                </a:cubicBezTo>
                <a:lnTo>
                  <a:pt x="1" y="767"/>
                </a:lnTo>
                <a:cubicBezTo>
                  <a:pt x="504" y="2552"/>
                  <a:pt x="911" y="4360"/>
                  <a:pt x="1222" y="6193"/>
                </a:cubicBezTo>
                <a:cubicBezTo>
                  <a:pt x="923" y="6301"/>
                  <a:pt x="611" y="6420"/>
                  <a:pt x="312" y="6540"/>
                </a:cubicBezTo>
                <a:cubicBezTo>
                  <a:pt x="249" y="6571"/>
                  <a:pt x="287" y="6666"/>
                  <a:pt x="353" y="6666"/>
                </a:cubicBezTo>
                <a:cubicBezTo>
                  <a:pt x="363" y="6666"/>
                  <a:pt x="373" y="6664"/>
                  <a:pt x="384" y="6660"/>
                </a:cubicBezTo>
                <a:cubicBezTo>
                  <a:pt x="1761" y="6061"/>
                  <a:pt x="3222" y="5762"/>
                  <a:pt x="4696" y="5498"/>
                </a:cubicBezTo>
                <a:cubicBezTo>
                  <a:pt x="5965" y="5270"/>
                  <a:pt x="7235" y="5055"/>
                  <a:pt x="8504" y="4863"/>
                </a:cubicBezTo>
                <a:cubicBezTo>
                  <a:pt x="8514" y="4868"/>
                  <a:pt x="8524" y="4871"/>
                  <a:pt x="8534" y="4871"/>
                </a:cubicBezTo>
                <a:cubicBezTo>
                  <a:pt x="8548" y="4871"/>
                  <a:pt x="8562" y="4865"/>
                  <a:pt x="8576" y="4851"/>
                </a:cubicBezTo>
                <a:cubicBezTo>
                  <a:pt x="8876" y="4803"/>
                  <a:pt x="9187" y="4767"/>
                  <a:pt x="9486" y="4720"/>
                </a:cubicBezTo>
                <a:cubicBezTo>
                  <a:pt x="9578" y="4708"/>
                  <a:pt x="9549" y="4599"/>
                  <a:pt x="9474" y="4599"/>
                </a:cubicBezTo>
                <a:cubicBezTo>
                  <a:pt x="9470" y="4599"/>
                  <a:pt x="9466" y="4599"/>
                  <a:pt x="9463" y="4600"/>
                </a:cubicBezTo>
                <a:cubicBezTo>
                  <a:pt x="9175" y="4636"/>
                  <a:pt x="8876" y="4684"/>
                  <a:pt x="8588" y="4732"/>
                </a:cubicBezTo>
                <a:cubicBezTo>
                  <a:pt x="8528" y="3127"/>
                  <a:pt x="8241" y="1546"/>
                  <a:pt x="7726" y="25"/>
                </a:cubicBezTo>
                <a:lnTo>
                  <a:pt x="7654" y="25"/>
                </a:lnTo>
                <a:lnTo>
                  <a:pt x="7606" y="1"/>
                </a:lnTo>
                <a:close/>
              </a:path>
            </a:pathLst>
          </a:custGeom>
          <a:solidFill>
            <a:srgbClr val="3C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1"/>
          <p:cNvSpPr/>
          <p:nvPr/>
        </p:nvSpPr>
        <p:spPr>
          <a:xfrm>
            <a:off x="2999076" y="2582867"/>
            <a:ext cx="958171" cy="1168526"/>
          </a:xfrm>
          <a:custGeom>
            <a:avLst/>
            <a:gdLst/>
            <a:ahLst/>
            <a:cxnLst/>
            <a:rect l="l" t="t" r="r" b="b"/>
            <a:pathLst>
              <a:path w="17883" h="21809" extrusionOk="0">
                <a:moveTo>
                  <a:pt x="396" y="0"/>
                </a:moveTo>
                <a:cubicBezTo>
                  <a:pt x="731" y="312"/>
                  <a:pt x="935" y="743"/>
                  <a:pt x="970" y="1198"/>
                </a:cubicBezTo>
                <a:cubicBezTo>
                  <a:pt x="994" y="1378"/>
                  <a:pt x="994" y="1557"/>
                  <a:pt x="994" y="1749"/>
                </a:cubicBezTo>
                <a:cubicBezTo>
                  <a:pt x="994" y="1749"/>
                  <a:pt x="1006" y="1761"/>
                  <a:pt x="1006" y="1773"/>
                </a:cubicBezTo>
                <a:cubicBezTo>
                  <a:pt x="1497" y="2791"/>
                  <a:pt x="1653" y="3953"/>
                  <a:pt x="1426" y="5067"/>
                </a:cubicBezTo>
                <a:cubicBezTo>
                  <a:pt x="1438" y="5366"/>
                  <a:pt x="1270" y="5785"/>
                  <a:pt x="1054" y="6228"/>
                </a:cubicBezTo>
                <a:cubicBezTo>
                  <a:pt x="1018" y="6336"/>
                  <a:pt x="970" y="6444"/>
                  <a:pt x="923" y="6540"/>
                </a:cubicBezTo>
                <a:cubicBezTo>
                  <a:pt x="899" y="6588"/>
                  <a:pt x="875" y="6636"/>
                  <a:pt x="851" y="6684"/>
                </a:cubicBezTo>
                <a:cubicBezTo>
                  <a:pt x="575" y="7234"/>
                  <a:pt x="324" y="7773"/>
                  <a:pt x="312" y="8133"/>
                </a:cubicBezTo>
                <a:cubicBezTo>
                  <a:pt x="264" y="9534"/>
                  <a:pt x="875" y="10876"/>
                  <a:pt x="1965" y="11762"/>
                </a:cubicBezTo>
                <a:lnTo>
                  <a:pt x="72" y="17954"/>
                </a:lnTo>
                <a:cubicBezTo>
                  <a:pt x="24" y="18086"/>
                  <a:pt x="0" y="18229"/>
                  <a:pt x="36" y="18373"/>
                </a:cubicBezTo>
                <a:cubicBezTo>
                  <a:pt x="84" y="18481"/>
                  <a:pt x="156" y="18577"/>
                  <a:pt x="252" y="18649"/>
                </a:cubicBezTo>
                <a:cubicBezTo>
                  <a:pt x="1965" y="20242"/>
                  <a:pt x="4228" y="21188"/>
                  <a:pt x="6540" y="21547"/>
                </a:cubicBezTo>
                <a:cubicBezTo>
                  <a:pt x="7439" y="21690"/>
                  <a:pt x="8402" y="21808"/>
                  <a:pt x="9358" y="21808"/>
                </a:cubicBezTo>
                <a:cubicBezTo>
                  <a:pt x="10961" y="21808"/>
                  <a:pt x="12543" y="21476"/>
                  <a:pt x="13774" y="20373"/>
                </a:cubicBezTo>
                <a:lnTo>
                  <a:pt x="13774" y="20373"/>
                </a:lnTo>
                <a:cubicBezTo>
                  <a:pt x="13738" y="20661"/>
                  <a:pt x="13690" y="20948"/>
                  <a:pt x="13654" y="21224"/>
                </a:cubicBezTo>
                <a:cubicBezTo>
                  <a:pt x="14624" y="20242"/>
                  <a:pt x="15678" y="19343"/>
                  <a:pt x="16804" y="18541"/>
                </a:cubicBezTo>
                <a:cubicBezTo>
                  <a:pt x="17028" y="18389"/>
                  <a:pt x="17292" y="18310"/>
                  <a:pt x="17561" y="18310"/>
                </a:cubicBezTo>
                <a:cubicBezTo>
                  <a:pt x="17652" y="18310"/>
                  <a:pt x="17743" y="18319"/>
                  <a:pt x="17834" y="18337"/>
                </a:cubicBezTo>
                <a:lnTo>
                  <a:pt x="17834" y="18134"/>
                </a:lnTo>
                <a:cubicBezTo>
                  <a:pt x="17858" y="17403"/>
                  <a:pt x="17774" y="16684"/>
                  <a:pt x="17786" y="15954"/>
                </a:cubicBezTo>
                <a:cubicBezTo>
                  <a:pt x="17882" y="12600"/>
                  <a:pt x="17583" y="9151"/>
                  <a:pt x="16169" y="6109"/>
                </a:cubicBezTo>
                <a:cubicBezTo>
                  <a:pt x="15750" y="5210"/>
                  <a:pt x="15259" y="4348"/>
                  <a:pt x="14720" y="3522"/>
                </a:cubicBezTo>
                <a:cubicBezTo>
                  <a:pt x="14325" y="2899"/>
                  <a:pt x="13954" y="2132"/>
                  <a:pt x="13295" y="1773"/>
                </a:cubicBezTo>
                <a:cubicBezTo>
                  <a:pt x="12433" y="1330"/>
                  <a:pt x="11510" y="1030"/>
                  <a:pt x="10564" y="887"/>
                </a:cubicBezTo>
                <a:cubicBezTo>
                  <a:pt x="10492" y="1222"/>
                  <a:pt x="10396" y="1557"/>
                  <a:pt x="10277" y="1893"/>
                </a:cubicBezTo>
                <a:cubicBezTo>
                  <a:pt x="10049" y="2551"/>
                  <a:pt x="9726" y="3198"/>
                  <a:pt x="9211" y="3653"/>
                </a:cubicBezTo>
                <a:cubicBezTo>
                  <a:pt x="8744" y="4049"/>
                  <a:pt x="8169" y="4312"/>
                  <a:pt x="7558" y="4396"/>
                </a:cubicBezTo>
                <a:cubicBezTo>
                  <a:pt x="7341" y="4428"/>
                  <a:pt x="7125" y="4444"/>
                  <a:pt x="6910" y="4444"/>
                </a:cubicBezTo>
                <a:cubicBezTo>
                  <a:pt x="5544" y="4444"/>
                  <a:pt x="4242" y="3799"/>
                  <a:pt x="3414" y="2671"/>
                </a:cubicBezTo>
                <a:cubicBezTo>
                  <a:pt x="2923" y="1965"/>
                  <a:pt x="2659" y="1138"/>
                  <a:pt x="2647" y="276"/>
                </a:cubicBezTo>
                <a:cubicBezTo>
                  <a:pt x="1893" y="156"/>
                  <a:pt x="1150" y="72"/>
                  <a:pt x="396" y="0"/>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41"/>
          <p:cNvSpPr/>
          <p:nvPr/>
        </p:nvSpPr>
        <p:spPr>
          <a:xfrm>
            <a:off x="3693416" y="3205999"/>
            <a:ext cx="286921" cy="655230"/>
          </a:xfrm>
          <a:custGeom>
            <a:avLst/>
            <a:gdLst/>
            <a:ahLst/>
            <a:cxnLst/>
            <a:rect l="l" t="t" r="r" b="b"/>
            <a:pathLst>
              <a:path w="5355" h="12229" extrusionOk="0">
                <a:moveTo>
                  <a:pt x="4204" y="0"/>
                </a:moveTo>
                <a:lnTo>
                  <a:pt x="516" y="3426"/>
                </a:lnTo>
                <a:cubicBezTo>
                  <a:pt x="743" y="6372"/>
                  <a:pt x="575" y="9330"/>
                  <a:pt x="1" y="12229"/>
                </a:cubicBezTo>
                <a:cubicBezTo>
                  <a:pt x="1" y="12229"/>
                  <a:pt x="1893" y="11630"/>
                  <a:pt x="2085" y="11522"/>
                </a:cubicBezTo>
                <a:cubicBezTo>
                  <a:pt x="2647" y="11223"/>
                  <a:pt x="3366" y="10791"/>
                  <a:pt x="3785" y="10324"/>
                </a:cubicBezTo>
                <a:cubicBezTo>
                  <a:pt x="3977" y="10121"/>
                  <a:pt x="4133" y="9893"/>
                  <a:pt x="4276" y="9654"/>
                </a:cubicBezTo>
                <a:cubicBezTo>
                  <a:pt x="4983" y="8516"/>
                  <a:pt x="5354" y="6911"/>
                  <a:pt x="5282" y="5701"/>
                </a:cubicBezTo>
                <a:cubicBezTo>
                  <a:pt x="5151" y="3773"/>
                  <a:pt x="4684" y="1892"/>
                  <a:pt x="4204"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1"/>
          <p:cNvSpPr/>
          <p:nvPr/>
        </p:nvSpPr>
        <p:spPr>
          <a:xfrm>
            <a:off x="1414617" y="2904345"/>
            <a:ext cx="100195" cy="100463"/>
          </a:xfrm>
          <a:custGeom>
            <a:avLst/>
            <a:gdLst/>
            <a:ahLst/>
            <a:cxnLst/>
            <a:rect l="l" t="t" r="r" b="b"/>
            <a:pathLst>
              <a:path w="1870" h="1875" extrusionOk="0">
                <a:moveTo>
                  <a:pt x="600" y="1"/>
                </a:moveTo>
                <a:cubicBezTo>
                  <a:pt x="228" y="157"/>
                  <a:pt x="1" y="528"/>
                  <a:pt x="13" y="935"/>
                </a:cubicBezTo>
                <a:cubicBezTo>
                  <a:pt x="37" y="1199"/>
                  <a:pt x="156" y="1450"/>
                  <a:pt x="348" y="1630"/>
                </a:cubicBezTo>
                <a:cubicBezTo>
                  <a:pt x="456" y="1738"/>
                  <a:pt x="588" y="1809"/>
                  <a:pt x="731" y="1857"/>
                </a:cubicBezTo>
                <a:cubicBezTo>
                  <a:pt x="785" y="1869"/>
                  <a:pt x="839" y="1874"/>
                  <a:pt x="892" y="1874"/>
                </a:cubicBezTo>
                <a:cubicBezTo>
                  <a:pt x="1005" y="1874"/>
                  <a:pt x="1117" y="1850"/>
                  <a:pt x="1222" y="1809"/>
                </a:cubicBezTo>
                <a:cubicBezTo>
                  <a:pt x="1498" y="1702"/>
                  <a:pt x="1725" y="1486"/>
                  <a:pt x="1869" y="1223"/>
                </a:cubicBezTo>
                <a:cubicBezTo>
                  <a:pt x="1522" y="875"/>
                  <a:pt x="1222" y="468"/>
                  <a:pt x="995" y="37"/>
                </a:cubicBezTo>
                <a:lnTo>
                  <a:pt x="600" y="1"/>
                </a:lnTo>
                <a:close/>
              </a:path>
            </a:pathLst>
          </a:custGeom>
          <a:solidFill>
            <a:srgbClr val="FFC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41"/>
          <p:cNvSpPr/>
          <p:nvPr/>
        </p:nvSpPr>
        <p:spPr>
          <a:xfrm>
            <a:off x="2675616" y="3616045"/>
            <a:ext cx="21271" cy="16074"/>
          </a:xfrm>
          <a:custGeom>
            <a:avLst/>
            <a:gdLst/>
            <a:ahLst/>
            <a:cxnLst/>
            <a:rect l="l" t="t" r="r" b="b"/>
            <a:pathLst>
              <a:path w="397" h="300" extrusionOk="0">
                <a:moveTo>
                  <a:pt x="204" y="0"/>
                </a:moveTo>
                <a:cubicBezTo>
                  <a:pt x="1" y="0"/>
                  <a:pt x="1" y="300"/>
                  <a:pt x="204" y="300"/>
                </a:cubicBezTo>
                <a:cubicBezTo>
                  <a:pt x="396" y="300"/>
                  <a:pt x="396" y="0"/>
                  <a:pt x="204" y="0"/>
                </a:cubicBezTo>
                <a:close/>
              </a:path>
            </a:pathLst>
          </a:custGeom>
          <a:solidFill>
            <a:srgbClr val="3F2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1"/>
          <p:cNvSpPr/>
          <p:nvPr/>
        </p:nvSpPr>
        <p:spPr>
          <a:xfrm>
            <a:off x="2644164" y="3478666"/>
            <a:ext cx="379346" cy="246147"/>
          </a:xfrm>
          <a:custGeom>
            <a:avLst/>
            <a:gdLst/>
            <a:ahLst/>
            <a:cxnLst/>
            <a:rect l="l" t="t" r="r" b="b"/>
            <a:pathLst>
              <a:path w="7080" h="4594" extrusionOk="0">
                <a:moveTo>
                  <a:pt x="5620" y="0"/>
                </a:moveTo>
                <a:cubicBezTo>
                  <a:pt x="4652" y="0"/>
                  <a:pt x="3701" y="245"/>
                  <a:pt x="2851" y="720"/>
                </a:cubicBezTo>
                <a:cubicBezTo>
                  <a:pt x="1678" y="1367"/>
                  <a:pt x="720" y="2469"/>
                  <a:pt x="420" y="3786"/>
                </a:cubicBezTo>
                <a:lnTo>
                  <a:pt x="1" y="4481"/>
                </a:lnTo>
                <a:cubicBezTo>
                  <a:pt x="426" y="4556"/>
                  <a:pt x="856" y="4594"/>
                  <a:pt x="1285" y="4594"/>
                </a:cubicBezTo>
                <a:cubicBezTo>
                  <a:pt x="2485" y="4594"/>
                  <a:pt x="3679" y="4300"/>
                  <a:pt x="4756" y="3726"/>
                </a:cubicBezTo>
                <a:cubicBezTo>
                  <a:pt x="5439" y="3391"/>
                  <a:pt x="6025" y="2900"/>
                  <a:pt x="6481" y="2289"/>
                </a:cubicBezTo>
                <a:cubicBezTo>
                  <a:pt x="6816" y="1822"/>
                  <a:pt x="7020" y="1271"/>
                  <a:pt x="7043" y="708"/>
                </a:cubicBezTo>
                <a:cubicBezTo>
                  <a:pt x="7079" y="49"/>
                  <a:pt x="6756" y="73"/>
                  <a:pt x="6157" y="25"/>
                </a:cubicBezTo>
                <a:cubicBezTo>
                  <a:pt x="5978" y="9"/>
                  <a:pt x="5798" y="0"/>
                  <a:pt x="5620" y="0"/>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4" name="Google Shape;1054;p41"/>
          <p:cNvSpPr/>
          <p:nvPr/>
        </p:nvSpPr>
        <p:spPr>
          <a:xfrm>
            <a:off x="2643521" y="3481292"/>
            <a:ext cx="376132" cy="236181"/>
          </a:xfrm>
          <a:custGeom>
            <a:avLst/>
            <a:gdLst/>
            <a:ahLst/>
            <a:cxnLst/>
            <a:rect l="l" t="t" r="r" b="b"/>
            <a:pathLst>
              <a:path w="7020" h="4408" extrusionOk="0">
                <a:moveTo>
                  <a:pt x="4876" y="0"/>
                </a:moveTo>
                <a:lnTo>
                  <a:pt x="4756" y="24"/>
                </a:lnTo>
                <a:cubicBezTo>
                  <a:pt x="4732" y="120"/>
                  <a:pt x="4708" y="240"/>
                  <a:pt x="4684" y="348"/>
                </a:cubicBezTo>
                <a:cubicBezTo>
                  <a:pt x="4600" y="791"/>
                  <a:pt x="4540" y="1162"/>
                  <a:pt x="4516" y="1342"/>
                </a:cubicBezTo>
                <a:cubicBezTo>
                  <a:pt x="4301" y="1450"/>
                  <a:pt x="4061" y="1569"/>
                  <a:pt x="3846" y="1689"/>
                </a:cubicBezTo>
                <a:cubicBezTo>
                  <a:pt x="3247" y="2000"/>
                  <a:pt x="2696" y="2336"/>
                  <a:pt x="2205" y="2659"/>
                </a:cubicBezTo>
                <a:lnTo>
                  <a:pt x="2073" y="2743"/>
                </a:lnTo>
                <a:cubicBezTo>
                  <a:pt x="2145" y="2527"/>
                  <a:pt x="2265" y="2072"/>
                  <a:pt x="2396" y="1545"/>
                </a:cubicBezTo>
                <a:cubicBezTo>
                  <a:pt x="2456" y="1294"/>
                  <a:pt x="2504" y="1066"/>
                  <a:pt x="2540" y="851"/>
                </a:cubicBezTo>
                <a:lnTo>
                  <a:pt x="2540" y="851"/>
                </a:lnTo>
                <a:lnTo>
                  <a:pt x="2420" y="934"/>
                </a:lnTo>
                <a:cubicBezTo>
                  <a:pt x="2372" y="1114"/>
                  <a:pt x="2325" y="1306"/>
                  <a:pt x="2265" y="1521"/>
                </a:cubicBezTo>
                <a:cubicBezTo>
                  <a:pt x="2133" y="2096"/>
                  <a:pt x="2025" y="2587"/>
                  <a:pt x="2001" y="2791"/>
                </a:cubicBezTo>
                <a:cubicBezTo>
                  <a:pt x="1821" y="2899"/>
                  <a:pt x="1654" y="3019"/>
                  <a:pt x="1498" y="3126"/>
                </a:cubicBezTo>
                <a:cubicBezTo>
                  <a:pt x="1294" y="3282"/>
                  <a:pt x="1103" y="3426"/>
                  <a:pt x="923" y="3569"/>
                </a:cubicBezTo>
                <a:cubicBezTo>
                  <a:pt x="744" y="3701"/>
                  <a:pt x="600" y="3833"/>
                  <a:pt x="468" y="3953"/>
                </a:cubicBezTo>
                <a:cubicBezTo>
                  <a:pt x="324" y="4061"/>
                  <a:pt x="217" y="4168"/>
                  <a:pt x="121" y="4252"/>
                </a:cubicBezTo>
                <a:lnTo>
                  <a:pt x="73" y="4300"/>
                </a:lnTo>
                <a:lnTo>
                  <a:pt x="1" y="4408"/>
                </a:lnTo>
                <a:lnTo>
                  <a:pt x="157" y="4288"/>
                </a:lnTo>
                <a:cubicBezTo>
                  <a:pt x="252" y="4204"/>
                  <a:pt x="360" y="4108"/>
                  <a:pt x="504" y="4001"/>
                </a:cubicBezTo>
                <a:cubicBezTo>
                  <a:pt x="636" y="3893"/>
                  <a:pt x="791" y="3761"/>
                  <a:pt x="971" y="3629"/>
                </a:cubicBezTo>
                <a:cubicBezTo>
                  <a:pt x="1151" y="3510"/>
                  <a:pt x="1342" y="3354"/>
                  <a:pt x="1558" y="3210"/>
                </a:cubicBezTo>
                <a:cubicBezTo>
                  <a:pt x="1738" y="3090"/>
                  <a:pt x="1929" y="2959"/>
                  <a:pt x="2121" y="2827"/>
                </a:cubicBezTo>
                <a:cubicBezTo>
                  <a:pt x="2181" y="2875"/>
                  <a:pt x="2337" y="2983"/>
                  <a:pt x="2576" y="3126"/>
                </a:cubicBezTo>
                <a:cubicBezTo>
                  <a:pt x="2875" y="3318"/>
                  <a:pt x="3283" y="3557"/>
                  <a:pt x="3738" y="3821"/>
                </a:cubicBezTo>
                <a:lnTo>
                  <a:pt x="4061" y="4013"/>
                </a:lnTo>
                <a:cubicBezTo>
                  <a:pt x="4109" y="3989"/>
                  <a:pt x="4157" y="3977"/>
                  <a:pt x="4193" y="3953"/>
                </a:cubicBezTo>
                <a:lnTo>
                  <a:pt x="3798" y="3725"/>
                </a:lnTo>
                <a:cubicBezTo>
                  <a:pt x="3343" y="3462"/>
                  <a:pt x="2923" y="3222"/>
                  <a:pt x="2612" y="3054"/>
                </a:cubicBezTo>
                <a:cubicBezTo>
                  <a:pt x="2384" y="2935"/>
                  <a:pt x="2217" y="2851"/>
                  <a:pt x="2145" y="2827"/>
                </a:cubicBezTo>
                <a:lnTo>
                  <a:pt x="2253" y="2755"/>
                </a:lnTo>
                <a:cubicBezTo>
                  <a:pt x="2744" y="2444"/>
                  <a:pt x="3295" y="2120"/>
                  <a:pt x="3894" y="1797"/>
                </a:cubicBezTo>
                <a:cubicBezTo>
                  <a:pt x="4145" y="1665"/>
                  <a:pt x="4385" y="1545"/>
                  <a:pt x="4624" y="1426"/>
                </a:cubicBezTo>
                <a:cubicBezTo>
                  <a:pt x="4696" y="1485"/>
                  <a:pt x="4804" y="1569"/>
                  <a:pt x="4948" y="1665"/>
                </a:cubicBezTo>
                <a:cubicBezTo>
                  <a:pt x="5211" y="1857"/>
                  <a:pt x="5582" y="2120"/>
                  <a:pt x="6002" y="2384"/>
                </a:cubicBezTo>
                <a:cubicBezTo>
                  <a:pt x="6085" y="2444"/>
                  <a:pt x="6169" y="2503"/>
                  <a:pt x="6253" y="2551"/>
                </a:cubicBezTo>
                <a:cubicBezTo>
                  <a:pt x="6277" y="2515"/>
                  <a:pt x="6301" y="2492"/>
                  <a:pt x="6325" y="2456"/>
                </a:cubicBezTo>
                <a:lnTo>
                  <a:pt x="6061" y="2288"/>
                </a:lnTo>
                <a:lnTo>
                  <a:pt x="4995" y="1605"/>
                </a:lnTo>
                <a:cubicBezTo>
                  <a:pt x="4864" y="1509"/>
                  <a:pt x="4756" y="1450"/>
                  <a:pt x="4672" y="1402"/>
                </a:cubicBezTo>
                <a:cubicBezTo>
                  <a:pt x="5570" y="946"/>
                  <a:pt x="6385" y="587"/>
                  <a:pt x="7020" y="324"/>
                </a:cubicBezTo>
                <a:cubicBezTo>
                  <a:pt x="7008" y="300"/>
                  <a:pt x="7008" y="264"/>
                  <a:pt x="6996" y="240"/>
                </a:cubicBezTo>
                <a:cubicBezTo>
                  <a:pt x="6337" y="491"/>
                  <a:pt x="5498" y="851"/>
                  <a:pt x="4576" y="1306"/>
                </a:cubicBezTo>
                <a:cubicBezTo>
                  <a:pt x="4636" y="1126"/>
                  <a:pt x="4720" y="779"/>
                  <a:pt x="4804" y="372"/>
                </a:cubicBezTo>
                <a:cubicBezTo>
                  <a:pt x="4828" y="240"/>
                  <a:pt x="4852" y="120"/>
                  <a:pt x="4876"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5" name="Google Shape;1055;p41"/>
          <p:cNvSpPr/>
          <p:nvPr/>
        </p:nvSpPr>
        <p:spPr>
          <a:xfrm>
            <a:off x="2638431" y="3713345"/>
            <a:ext cx="332464" cy="215660"/>
          </a:xfrm>
          <a:custGeom>
            <a:avLst/>
            <a:gdLst/>
            <a:ahLst/>
            <a:cxnLst/>
            <a:rect l="l" t="t" r="r" b="b"/>
            <a:pathLst>
              <a:path w="6205" h="4025" extrusionOk="0">
                <a:moveTo>
                  <a:pt x="1690" y="0"/>
                </a:moveTo>
                <a:cubicBezTo>
                  <a:pt x="1354" y="0"/>
                  <a:pt x="1019" y="44"/>
                  <a:pt x="695" y="137"/>
                </a:cubicBezTo>
                <a:lnTo>
                  <a:pt x="0" y="113"/>
                </a:lnTo>
                <a:lnTo>
                  <a:pt x="0" y="113"/>
                </a:lnTo>
                <a:cubicBezTo>
                  <a:pt x="467" y="1430"/>
                  <a:pt x="1354" y="2556"/>
                  <a:pt x="2515" y="3323"/>
                </a:cubicBezTo>
                <a:cubicBezTo>
                  <a:pt x="3054" y="3694"/>
                  <a:pt x="3665" y="3922"/>
                  <a:pt x="4300" y="4005"/>
                </a:cubicBezTo>
                <a:cubicBezTo>
                  <a:pt x="4402" y="4018"/>
                  <a:pt x="4504" y="4024"/>
                  <a:pt x="4606" y="4024"/>
                </a:cubicBezTo>
                <a:cubicBezTo>
                  <a:pt x="4985" y="4024"/>
                  <a:pt x="5364" y="3938"/>
                  <a:pt x="5713" y="3778"/>
                </a:cubicBezTo>
                <a:cubicBezTo>
                  <a:pt x="6204" y="3526"/>
                  <a:pt x="6049" y="3299"/>
                  <a:pt x="5845" y="2832"/>
                </a:cubicBezTo>
                <a:cubicBezTo>
                  <a:pt x="5450" y="1945"/>
                  <a:pt x="4791" y="1191"/>
                  <a:pt x="3965" y="676"/>
                </a:cubicBezTo>
                <a:cubicBezTo>
                  <a:pt x="3291" y="246"/>
                  <a:pt x="2487" y="0"/>
                  <a:pt x="1690"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41"/>
          <p:cNvSpPr/>
          <p:nvPr/>
        </p:nvSpPr>
        <p:spPr>
          <a:xfrm>
            <a:off x="2639074" y="3719346"/>
            <a:ext cx="320248" cy="206712"/>
          </a:xfrm>
          <a:custGeom>
            <a:avLst/>
            <a:gdLst/>
            <a:ahLst/>
            <a:cxnLst/>
            <a:rect l="l" t="t" r="r" b="b"/>
            <a:pathLst>
              <a:path w="5977" h="3858" extrusionOk="0">
                <a:moveTo>
                  <a:pt x="0" y="1"/>
                </a:moveTo>
                <a:lnTo>
                  <a:pt x="144" y="61"/>
                </a:lnTo>
                <a:cubicBezTo>
                  <a:pt x="240" y="97"/>
                  <a:pt x="359" y="145"/>
                  <a:pt x="503" y="192"/>
                </a:cubicBezTo>
                <a:cubicBezTo>
                  <a:pt x="635" y="252"/>
                  <a:pt x="803" y="312"/>
                  <a:pt x="970" y="396"/>
                </a:cubicBezTo>
                <a:cubicBezTo>
                  <a:pt x="1138" y="480"/>
                  <a:pt x="1330" y="552"/>
                  <a:pt x="1521" y="660"/>
                </a:cubicBezTo>
                <a:cubicBezTo>
                  <a:pt x="1689" y="731"/>
                  <a:pt x="1857" y="827"/>
                  <a:pt x="2036" y="911"/>
                </a:cubicBezTo>
                <a:cubicBezTo>
                  <a:pt x="2024" y="971"/>
                  <a:pt x="2012" y="1139"/>
                  <a:pt x="2000" y="1366"/>
                </a:cubicBezTo>
                <a:cubicBezTo>
                  <a:pt x="1988" y="1666"/>
                  <a:pt x="1976" y="2073"/>
                  <a:pt x="1964" y="2516"/>
                </a:cubicBezTo>
                <a:lnTo>
                  <a:pt x="1964" y="2827"/>
                </a:lnTo>
                <a:lnTo>
                  <a:pt x="2072" y="2911"/>
                </a:lnTo>
                <a:lnTo>
                  <a:pt x="2072" y="2516"/>
                </a:lnTo>
                <a:cubicBezTo>
                  <a:pt x="2072" y="2073"/>
                  <a:pt x="2072" y="1666"/>
                  <a:pt x="2072" y="1366"/>
                </a:cubicBezTo>
                <a:cubicBezTo>
                  <a:pt x="2072" y="1151"/>
                  <a:pt x="2060" y="995"/>
                  <a:pt x="2048" y="923"/>
                </a:cubicBezTo>
                <a:lnTo>
                  <a:pt x="2048" y="923"/>
                </a:lnTo>
                <a:cubicBezTo>
                  <a:pt x="2084" y="935"/>
                  <a:pt x="2108" y="947"/>
                  <a:pt x="2144" y="971"/>
                </a:cubicBezTo>
                <a:cubicBezTo>
                  <a:pt x="2575" y="1198"/>
                  <a:pt x="3042" y="1474"/>
                  <a:pt x="3521" y="1785"/>
                </a:cubicBezTo>
                <a:cubicBezTo>
                  <a:pt x="3725" y="1917"/>
                  <a:pt x="3917" y="2037"/>
                  <a:pt x="4108" y="2169"/>
                </a:cubicBezTo>
                <a:cubicBezTo>
                  <a:pt x="4096" y="2241"/>
                  <a:pt x="4072" y="2360"/>
                  <a:pt x="4060" y="2516"/>
                </a:cubicBezTo>
                <a:cubicBezTo>
                  <a:pt x="4024" y="2779"/>
                  <a:pt x="3989" y="3163"/>
                  <a:pt x="3953" y="3582"/>
                </a:cubicBezTo>
                <a:cubicBezTo>
                  <a:pt x="3953" y="3666"/>
                  <a:pt x="3941" y="3750"/>
                  <a:pt x="3941" y="3833"/>
                </a:cubicBezTo>
                <a:lnTo>
                  <a:pt x="4036" y="3857"/>
                </a:lnTo>
                <a:lnTo>
                  <a:pt x="4060" y="3594"/>
                </a:lnTo>
                <a:cubicBezTo>
                  <a:pt x="4072" y="3294"/>
                  <a:pt x="4096" y="2971"/>
                  <a:pt x="4120" y="2516"/>
                </a:cubicBezTo>
                <a:cubicBezTo>
                  <a:pt x="4132" y="2384"/>
                  <a:pt x="4144" y="2276"/>
                  <a:pt x="4144" y="2193"/>
                </a:cubicBezTo>
                <a:cubicBezTo>
                  <a:pt x="4839" y="2672"/>
                  <a:pt x="5450" y="3127"/>
                  <a:pt x="5905" y="3486"/>
                </a:cubicBezTo>
                <a:cubicBezTo>
                  <a:pt x="5929" y="3474"/>
                  <a:pt x="5941" y="3450"/>
                  <a:pt x="5953" y="3426"/>
                </a:cubicBezTo>
                <a:lnTo>
                  <a:pt x="5977" y="3438"/>
                </a:lnTo>
                <a:cubicBezTo>
                  <a:pt x="5522" y="3067"/>
                  <a:pt x="4899" y="2588"/>
                  <a:pt x="4180" y="2097"/>
                </a:cubicBezTo>
                <a:cubicBezTo>
                  <a:pt x="4336" y="2061"/>
                  <a:pt x="4635" y="1977"/>
                  <a:pt x="4971" y="1869"/>
                </a:cubicBezTo>
                <a:cubicBezTo>
                  <a:pt x="5078" y="1833"/>
                  <a:pt x="5174" y="1809"/>
                  <a:pt x="5270" y="1773"/>
                </a:cubicBezTo>
                <a:lnTo>
                  <a:pt x="5198" y="1690"/>
                </a:lnTo>
                <a:lnTo>
                  <a:pt x="4935" y="1773"/>
                </a:lnTo>
                <a:cubicBezTo>
                  <a:pt x="4575" y="1893"/>
                  <a:pt x="4264" y="2001"/>
                  <a:pt x="4120" y="2061"/>
                </a:cubicBezTo>
                <a:cubicBezTo>
                  <a:pt x="3953" y="1941"/>
                  <a:pt x="3773" y="1821"/>
                  <a:pt x="3593" y="1702"/>
                </a:cubicBezTo>
                <a:cubicBezTo>
                  <a:pt x="3114" y="1390"/>
                  <a:pt x="2635" y="1127"/>
                  <a:pt x="2204" y="887"/>
                </a:cubicBezTo>
                <a:lnTo>
                  <a:pt x="2084" y="827"/>
                </a:lnTo>
                <a:cubicBezTo>
                  <a:pt x="2276" y="791"/>
                  <a:pt x="2659" y="695"/>
                  <a:pt x="3102" y="564"/>
                </a:cubicBezTo>
                <a:cubicBezTo>
                  <a:pt x="3318" y="516"/>
                  <a:pt x="3509" y="456"/>
                  <a:pt x="3677" y="396"/>
                </a:cubicBezTo>
                <a:lnTo>
                  <a:pt x="3557" y="336"/>
                </a:lnTo>
                <a:lnTo>
                  <a:pt x="3078" y="468"/>
                </a:lnTo>
                <a:cubicBezTo>
                  <a:pt x="2587" y="612"/>
                  <a:pt x="2180" y="731"/>
                  <a:pt x="2024" y="803"/>
                </a:cubicBezTo>
                <a:cubicBezTo>
                  <a:pt x="1869" y="719"/>
                  <a:pt x="1713" y="648"/>
                  <a:pt x="1569" y="576"/>
                </a:cubicBezTo>
                <a:cubicBezTo>
                  <a:pt x="1366" y="480"/>
                  <a:pt x="1174" y="396"/>
                  <a:pt x="1006" y="324"/>
                </a:cubicBezTo>
                <a:cubicBezTo>
                  <a:pt x="827" y="252"/>
                  <a:pt x="671" y="192"/>
                  <a:pt x="527" y="145"/>
                </a:cubicBezTo>
                <a:cubicBezTo>
                  <a:pt x="383" y="85"/>
                  <a:pt x="264" y="49"/>
                  <a:pt x="168" y="13"/>
                </a:cubicBezTo>
                <a:lnTo>
                  <a:pt x="108" y="1"/>
                </a:ln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41"/>
          <p:cNvSpPr/>
          <p:nvPr/>
        </p:nvSpPr>
        <p:spPr>
          <a:xfrm>
            <a:off x="3220468" y="3511350"/>
            <a:ext cx="350413" cy="179172"/>
          </a:xfrm>
          <a:custGeom>
            <a:avLst/>
            <a:gdLst/>
            <a:ahLst/>
            <a:cxnLst/>
            <a:rect l="l" t="t" r="r" b="b"/>
            <a:pathLst>
              <a:path w="6540" h="3344" extrusionOk="0">
                <a:moveTo>
                  <a:pt x="5601" y="0"/>
                </a:moveTo>
                <a:cubicBezTo>
                  <a:pt x="5357" y="0"/>
                  <a:pt x="5111" y="126"/>
                  <a:pt x="4899" y="278"/>
                </a:cubicBezTo>
                <a:cubicBezTo>
                  <a:pt x="4168" y="793"/>
                  <a:pt x="3617" y="1535"/>
                  <a:pt x="3330" y="2386"/>
                </a:cubicBezTo>
                <a:cubicBezTo>
                  <a:pt x="3043" y="1523"/>
                  <a:pt x="2468" y="781"/>
                  <a:pt x="1689" y="302"/>
                </a:cubicBezTo>
                <a:cubicBezTo>
                  <a:pt x="1466" y="164"/>
                  <a:pt x="1200" y="52"/>
                  <a:pt x="948" y="52"/>
                </a:cubicBezTo>
                <a:cubicBezTo>
                  <a:pt x="848" y="52"/>
                  <a:pt x="751" y="69"/>
                  <a:pt x="659" y="110"/>
                </a:cubicBezTo>
                <a:cubicBezTo>
                  <a:pt x="336" y="254"/>
                  <a:pt x="192" y="637"/>
                  <a:pt x="132" y="984"/>
                </a:cubicBezTo>
                <a:cubicBezTo>
                  <a:pt x="0" y="1715"/>
                  <a:pt x="132" y="2469"/>
                  <a:pt x="503" y="3116"/>
                </a:cubicBezTo>
                <a:lnTo>
                  <a:pt x="5258" y="3344"/>
                </a:lnTo>
                <a:cubicBezTo>
                  <a:pt x="6001" y="2757"/>
                  <a:pt x="6540" y="1835"/>
                  <a:pt x="6408" y="900"/>
                </a:cubicBezTo>
                <a:cubicBezTo>
                  <a:pt x="6348" y="517"/>
                  <a:pt x="6121" y="98"/>
                  <a:pt x="5737" y="14"/>
                </a:cubicBezTo>
                <a:cubicBezTo>
                  <a:pt x="5692" y="5"/>
                  <a:pt x="5647" y="0"/>
                  <a:pt x="56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8" name="Google Shape;1058;p41"/>
          <p:cNvSpPr/>
          <p:nvPr/>
        </p:nvSpPr>
        <p:spPr>
          <a:xfrm>
            <a:off x="3054906" y="3693682"/>
            <a:ext cx="257398" cy="311353"/>
          </a:xfrm>
          <a:custGeom>
            <a:avLst/>
            <a:gdLst/>
            <a:ahLst/>
            <a:cxnLst/>
            <a:rect l="l" t="t" r="r" b="b"/>
            <a:pathLst>
              <a:path w="4804" h="5811" extrusionOk="0">
                <a:moveTo>
                  <a:pt x="4096" y="1"/>
                </a:moveTo>
                <a:cubicBezTo>
                  <a:pt x="3785" y="144"/>
                  <a:pt x="3474" y="264"/>
                  <a:pt x="3150" y="360"/>
                </a:cubicBezTo>
                <a:cubicBezTo>
                  <a:pt x="2252" y="695"/>
                  <a:pt x="1593" y="1318"/>
                  <a:pt x="1054" y="2085"/>
                </a:cubicBezTo>
                <a:cubicBezTo>
                  <a:pt x="360" y="3055"/>
                  <a:pt x="0" y="4229"/>
                  <a:pt x="48" y="5414"/>
                </a:cubicBezTo>
                <a:cubicBezTo>
                  <a:pt x="48" y="5510"/>
                  <a:pt x="72" y="5606"/>
                  <a:pt x="132" y="5690"/>
                </a:cubicBezTo>
                <a:cubicBezTo>
                  <a:pt x="204" y="5750"/>
                  <a:pt x="300" y="5786"/>
                  <a:pt x="396" y="5786"/>
                </a:cubicBezTo>
                <a:cubicBezTo>
                  <a:pt x="529" y="5802"/>
                  <a:pt x="662" y="5810"/>
                  <a:pt x="796" y="5810"/>
                </a:cubicBezTo>
                <a:cubicBezTo>
                  <a:pt x="2018" y="5810"/>
                  <a:pt x="3226" y="5135"/>
                  <a:pt x="3917" y="4109"/>
                </a:cubicBezTo>
                <a:cubicBezTo>
                  <a:pt x="4671" y="2983"/>
                  <a:pt x="4803" y="1474"/>
                  <a:pt x="4348" y="180"/>
                </a:cubicBezTo>
                <a:lnTo>
                  <a:pt x="4096" y="1"/>
                </a:ln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41"/>
          <p:cNvSpPr/>
          <p:nvPr/>
        </p:nvSpPr>
        <p:spPr>
          <a:xfrm>
            <a:off x="2870056" y="3545962"/>
            <a:ext cx="402439" cy="233019"/>
          </a:xfrm>
          <a:custGeom>
            <a:avLst/>
            <a:gdLst/>
            <a:ahLst/>
            <a:cxnLst/>
            <a:rect l="l" t="t" r="r" b="b"/>
            <a:pathLst>
              <a:path w="7511" h="4349" extrusionOk="0">
                <a:moveTo>
                  <a:pt x="1432" y="0"/>
                </a:moveTo>
                <a:cubicBezTo>
                  <a:pt x="1126" y="0"/>
                  <a:pt x="820" y="10"/>
                  <a:pt x="516" y="27"/>
                </a:cubicBezTo>
                <a:cubicBezTo>
                  <a:pt x="444" y="27"/>
                  <a:pt x="384" y="51"/>
                  <a:pt x="324" y="87"/>
                </a:cubicBezTo>
                <a:cubicBezTo>
                  <a:pt x="276" y="135"/>
                  <a:pt x="240" y="195"/>
                  <a:pt x="228" y="266"/>
                </a:cubicBezTo>
                <a:cubicBezTo>
                  <a:pt x="1" y="1320"/>
                  <a:pt x="480" y="2470"/>
                  <a:pt x="1282" y="3189"/>
                </a:cubicBezTo>
                <a:cubicBezTo>
                  <a:pt x="2085" y="3919"/>
                  <a:pt x="3187" y="4255"/>
                  <a:pt x="4277" y="4327"/>
                </a:cubicBezTo>
                <a:cubicBezTo>
                  <a:pt x="4474" y="4342"/>
                  <a:pt x="4670" y="4349"/>
                  <a:pt x="4866" y="4349"/>
                </a:cubicBezTo>
                <a:cubicBezTo>
                  <a:pt x="5756" y="4349"/>
                  <a:pt x="6637" y="4206"/>
                  <a:pt x="7511" y="4039"/>
                </a:cubicBezTo>
                <a:lnTo>
                  <a:pt x="7115" y="3201"/>
                </a:lnTo>
                <a:cubicBezTo>
                  <a:pt x="6756" y="1931"/>
                  <a:pt x="5654" y="961"/>
                  <a:pt x="4420" y="482"/>
                </a:cubicBezTo>
                <a:cubicBezTo>
                  <a:pt x="3471" y="114"/>
                  <a:pt x="2452" y="0"/>
                  <a:pt x="1432"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41"/>
          <p:cNvSpPr/>
          <p:nvPr/>
        </p:nvSpPr>
        <p:spPr>
          <a:xfrm>
            <a:off x="3536856" y="2650217"/>
            <a:ext cx="464003" cy="829847"/>
          </a:xfrm>
          <a:custGeom>
            <a:avLst/>
            <a:gdLst/>
            <a:ahLst/>
            <a:cxnLst/>
            <a:rect l="l" t="t" r="r" b="b"/>
            <a:pathLst>
              <a:path w="8660" h="15488" extrusionOk="0">
                <a:moveTo>
                  <a:pt x="1785" y="1"/>
                </a:moveTo>
                <a:cubicBezTo>
                  <a:pt x="1737" y="1"/>
                  <a:pt x="1689" y="1"/>
                  <a:pt x="1653" y="13"/>
                </a:cubicBezTo>
                <a:cubicBezTo>
                  <a:pt x="1605" y="37"/>
                  <a:pt x="1569" y="73"/>
                  <a:pt x="1545" y="121"/>
                </a:cubicBezTo>
                <a:cubicBezTo>
                  <a:pt x="1174" y="696"/>
                  <a:pt x="767" y="1294"/>
                  <a:pt x="683" y="1989"/>
                </a:cubicBezTo>
                <a:cubicBezTo>
                  <a:pt x="599" y="2684"/>
                  <a:pt x="252" y="3271"/>
                  <a:pt x="168" y="3977"/>
                </a:cubicBezTo>
                <a:cubicBezTo>
                  <a:pt x="0" y="5618"/>
                  <a:pt x="611" y="7235"/>
                  <a:pt x="1174" y="8804"/>
                </a:cubicBezTo>
                <a:cubicBezTo>
                  <a:pt x="1952" y="10972"/>
                  <a:pt x="2647" y="13200"/>
                  <a:pt x="2851" y="15487"/>
                </a:cubicBezTo>
                <a:cubicBezTo>
                  <a:pt x="4623" y="15236"/>
                  <a:pt x="6384" y="14853"/>
                  <a:pt x="8109" y="14326"/>
                </a:cubicBezTo>
                <a:cubicBezTo>
                  <a:pt x="8432" y="14290"/>
                  <a:pt x="8660" y="13966"/>
                  <a:pt x="8576" y="13643"/>
                </a:cubicBezTo>
                <a:cubicBezTo>
                  <a:pt x="8528" y="9571"/>
                  <a:pt x="7390" y="5582"/>
                  <a:pt x="5282" y="2097"/>
                </a:cubicBezTo>
                <a:cubicBezTo>
                  <a:pt x="4947" y="1522"/>
                  <a:pt x="4480" y="1031"/>
                  <a:pt x="3929" y="672"/>
                </a:cubicBezTo>
                <a:cubicBezTo>
                  <a:pt x="3234" y="240"/>
                  <a:pt x="2599" y="109"/>
                  <a:pt x="1785" y="1"/>
                </a:cubicBezTo>
                <a:close/>
              </a:path>
            </a:pathLst>
          </a:custGeom>
          <a:solidFill>
            <a:srgbClr val="98A6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1"/>
          <p:cNvSpPr/>
          <p:nvPr/>
        </p:nvSpPr>
        <p:spPr>
          <a:xfrm>
            <a:off x="3282727" y="1953948"/>
            <a:ext cx="424246" cy="544158"/>
          </a:xfrm>
          <a:custGeom>
            <a:avLst/>
            <a:gdLst/>
            <a:ahLst/>
            <a:cxnLst/>
            <a:rect l="l" t="t" r="r" b="b"/>
            <a:pathLst>
              <a:path w="7918" h="10156" extrusionOk="0">
                <a:moveTo>
                  <a:pt x="6791" y="1"/>
                </a:moveTo>
                <a:lnTo>
                  <a:pt x="0" y="8660"/>
                </a:lnTo>
                <a:cubicBezTo>
                  <a:pt x="653" y="9625"/>
                  <a:pt x="1817" y="10156"/>
                  <a:pt x="2966" y="10156"/>
                </a:cubicBezTo>
                <a:cubicBezTo>
                  <a:pt x="3629" y="10156"/>
                  <a:pt x="4287" y="9979"/>
                  <a:pt x="4839" y="9606"/>
                </a:cubicBezTo>
                <a:cubicBezTo>
                  <a:pt x="5426" y="9187"/>
                  <a:pt x="5905" y="8648"/>
                  <a:pt x="6264" y="8037"/>
                </a:cubicBezTo>
                <a:cubicBezTo>
                  <a:pt x="7725" y="5594"/>
                  <a:pt x="7917" y="2612"/>
                  <a:pt x="6791" y="1"/>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1"/>
          <p:cNvSpPr/>
          <p:nvPr/>
        </p:nvSpPr>
        <p:spPr>
          <a:xfrm>
            <a:off x="2994576" y="1835162"/>
            <a:ext cx="699540" cy="685770"/>
          </a:xfrm>
          <a:custGeom>
            <a:avLst/>
            <a:gdLst/>
            <a:ahLst/>
            <a:cxnLst/>
            <a:rect l="l" t="t" r="r" b="b"/>
            <a:pathLst>
              <a:path w="13056" h="12799" extrusionOk="0">
                <a:moveTo>
                  <a:pt x="6281" y="0"/>
                </a:moveTo>
                <a:cubicBezTo>
                  <a:pt x="4723" y="0"/>
                  <a:pt x="2919" y="496"/>
                  <a:pt x="1797" y="1595"/>
                </a:cubicBezTo>
                <a:cubicBezTo>
                  <a:pt x="264" y="3116"/>
                  <a:pt x="492" y="5284"/>
                  <a:pt x="252" y="7284"/>
                </a:cubicBezTo>
                <a:cubicBezTo>
                  <a:pt x="0" y="9344"/>
                  <a:pt x="791" y="11296"/>
                  <a:pt x="2731" y="12231"/>
                </a:cubicBezTo>
                <a:cubicBezTo>
                  <a:pt x="3533" y="12617"/>
                  <a:pt x="4507" y="12799"/>
                  <a:pt x="5465" y="12799"/>
                </a:cubicBezTo>
                <a:cubicBezTo>
                  <a:pt x="6082" y="12799"/>
                  <a:pt x="6693" y="12723"/>
                  <a:pt x="7247" y="12578"/>
                </a:cubicBezTo>
                <a:cubicBezTo>
                  <a:pt x="7893" y="12398"/>
                  <a:pt x="8492" y="12087"/>
                  <a:pt x="9019" y="11656"/>
                </a:cubicBezTo>
                <a:cubicBezTo>
                  <a:pt x="9319" y="11428"/>
                  <a:pt x="9582" y="11153"/>
                  <a:pt x="9798" y="10841"/>
                </a:cubicBezTo>
                <a:cubicBezTo>
                  <a:pt x="9894" y="10698"/>
                  <a:pt x="9989" y="10542"/>
                  <a:pt x="10061" y="10374"/>
                </a:cubicBezTo>
                <a:cubicBezTo>
                  <a:pt x="10298" y="10458"/>
                  <a:pt x="10529" y="10497"/>
                  <a:pt x="10751" y="10497"/>
                </a:cubicBezTo>
                <a:cubicBezTo>
                  <a:pt x="11569" y="10497"/>
                  <a:pt x="12263" y="9964"/>
                  <a:pt x="12696" y="9200"/>
                </a:cubicBezTo>
                <a:cubicBezTo>
                  <a:pt x="12936" y="8841"/>
                  <a:pt x="13056" y="8422"/>
                  <a:pt x="13056" y="7991"/>
                </a:cubicBezTo>
                <a:cubicBezTo>
                  <a:pt x="13056" y="7560"/>
                  <a:pt x="12804" y="7152"/>
                  <a:pt x="12421" y="6961"/>
                </a:cubicBezTo>
                <a:cubicBezTo>
                  <a:pt x="12274" y="6894"/>
                  <a:pt x="12118" y="6868"/>
                  <a:pt x="11960" y="6868"/>
                </a:cubicBezTo>
                <a:cubicBezTo>
                  <a:pt x="11694" y="6868"/>
                  <a:pt x="11419" y="6941"/>
                  <a:pt x="11163" y="7009"/>
                </a:cubicBezTo>
                <a:cubicBezTo>
                  <a:pt x="11307" y="6290"/>
                  <a:pt x="11690" y="5643"/>
                  <a:pt x="11702" y="4913"/>
                </a:cubicBezTo>
                <a:cubicBezTo>
                  <a:pt x="11702" y="4374"/>
                  <a:pt x="11558" y="3751"/>
                  <a:pt x="11463" y="3224"/>
                </a:cubicBezTo>
                <a:cubicBezTo>
                  <a:pt x="11199" y="1954"/>
                  <a:pt x="10325" y="1272"/>
                  <a:pt x="9211" y="697"/>
                </a:cubicBezTo>
                <a:cubicBezTo>
                  <a:pt x="8348" y="265"/>
                  <a:pt x="7402" y="26"/>
                  <a:pt x="6444" y="2"/>
                </a:cubicBezTo>
                <a:cubicBezTo>
                  <a:pt x="6390" y="1"/>
                  <a:pt x="6336" y="0"/>
                  <a:pt x="6281"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1"/>
          <p:cNvSpPr/>
          <p:nvPr/>
        </p:nvSpPr>
        <p:spPr>
          <a:xfrm>
            <a:off x="3558663" y="2247244"/>
            <a:ext cx="103999" cy="114929"/>
          </a:xfrm>
          <a:custGeom>
            <a:avLst/>
            <a:gdLst/>
            <a:ahLst/>
            <a:cxnLst/>
            <a:rect l="l" t="t" r="r" b="b"/>
            <a:pathLst>
              <a:path w="1941" h="2145" extrusionOk="0">
                <a:moveTo>
                  <a:pt x="1941" y="0"/>
                </a:moveTo>
                <a:lnTo>
                  <a:pt x="1941" y="0"/>
                </a:lnTo>
                <a:cubicBezTo>
                  <a:pt x="1785" y="12"/>
                  <a:pt x="1641" y="48"/>
                  <a:pt x="1497" y="120"/>
                </a:cubicBezTo>
                <a:cubicBezTo>
                  <a:pt x="1354" y="180"/>
                  <a:pt x="1210" y="264"/>
                  <a:pt x="1078" y="360"/>
                </a:cubicBezTo>
                <a:cubicBezTo>
                  <a:pt x="911" y="467"/>
                  <a:pt x="755" y="599"/>
                  <a:pt x="623" y="755"/>
                </a:cubicBezTo>
                <a:cubicBezTo>
                  <a:pt x="491" y="899"/>
                  <a:pt x="372" y="1066"/>
                  <a:pt x="276" y="1246"/>
                </a:cubicBezTo>
                <a:cubicBezTo>
                  <a:pt x="192" y="1378"/>
                  <a:pt x="132" y="1533"/>
                  <a:pt x="84" y="1689"/>
                </a:cubicBezTo>
                <a:cubicBezTo>
                  <a:pt x="24" y="1833"/>
                  <a:pt x="0" y="1988"/>
                  <a:pt x="12" y="2144"/>
                </a:cubicBezTo>
                <a:cubicBezTo>
                  <a:pt x="36" y="2144"/>
                  <a:pt x="60" y="1977"/>
                  <a:pt x="156" y="1725"/>
                </a:cubicBezTo>
                <a:cubicBezTo>
                  <a:pt x="216" y="1569"/>
                  <a:pt x="288" y="1426"/>
                  <a:pt x="372" y="1294"/>
                </a:cubicBezTo>
                <a:cubicBezTo>
                  <a:pt x="467" y="1126"/>
                  <a:pt x="575" y="970"/>
                  <a:pt x="707" y="827"/>
                </a:cubicBezTo>
                <a:cubicBezTo>
                  <a:pt x="839" y="683"/>
                  <a:pt x="982" y="551"/>
                  <a:pt x="1138" y="443"/>
                </a:cubicBezTo>
                <a:cubicBezTo>
                  <a:pt x="1270" y="348"/>
                  <a:pt x="1402" y="264"/>
                  <a:pt x="1545" y="192"/>
                </a:cubicBezTo>
                <a:cubicBezTo>
                  <a:pt x="1773" y="72"/>
                  <a:pt x="1941" y="24"/>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1"/>
          <p:cNvSpPr/>
          <p:nvPr/>
        </p:nvSpPr>
        <p:spPr>
          <a:xfrm>
            <a:off x="3579827" y="2281803"/>
            <a:ext cx="30862" cy="66332"/>
          </a:xfrm>
          <a:custGeom>
            <a:avLst/>
            <a:gdLst/>
            <a:ahLst/>
            <a:cxnLst/>
            <a:rect l="l" t="t" r="r" b="b"/>
            <a:pathLst>
              <a:path w="576" h="1238" extrusionOk="0">
                <a:moveTo>
                  <a:pt x="447" y="1"/>
                </a:moveTo>
                <a:cubicBezTo>
                  <a:pt x="446" y="1"/>
                  <a:pt x="445" y="1"/>
                  <a:pt x="444" y="2"/>
                </a:cubicBezTo>
                <a:cubicBezTo>
                  <a:pt x="432" y="2"/>
                  <a:pt x="456" y="86"/>
                  <a:pt x="468" y="206"/>
                </a:cubicBezTo>
                <a:cubicBezTo>
                  <a:pt x="468" y="349"/>
                  <a:pt x="432" y="505"/>
                  <a:pt x="372" y="649"/>
                </a:cubicBezTo>
                <a:cubicBezTo>
                  <a:pt x="312" y="793"/>
                  <a:pt x="228" y="924"/>
                  <a:pt x="132" y="1056"/>
                </a:cubicBezTo>
                <a:cubicBezTo>
                  <a:pt x="48" y="1164"/>
                  <a:pt x="1" y="1224"/>
                  <a:pt x="13" y="1236"/>
                </a:cubicBezTo>
                <a:cubicBezTo>
                  <a:pt x="14" y="1237"/>
                  <a:pt x="16" y="1238"/>
                  <a:pt x="18" y="1238"/>
                </a:cubicBezTo>
                <a:cubicBezTo>
                  <a:pt x="39" y="1238"/>
                  <a:pt x="106" y="1191"/>
                  <a:pt x="192" y="1116"/>
                </a:cubicBezTo>
                <a:cubicBezTo>
                  <a:pt x="312" y="996"/>
                  <a:pt x="408" y="852"/>
                  <a:pt x="480" y="697"/>
                </a:cubicBezTo>
                <a:cubicBezTo>
                  <a:pt x="552" y="541"/>
                  <a:pt x="575" y="361"/>
                  <a:pt x="540" y="194"/>
                </a:cubicBezTo>
                <a:cubicBezTo>
                  <a:pt x="517" y="71"/>
                  <a:pt x="464"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41"/>
          <p:cNvSpPr/>
          <p:nvPr/>
        </p:nvSpPr>
        <p:spPr>
          <a:xfrm>
            <a:off x="3168495" y="2120795"/>
            <a:ext cx="40453" cy="209444"/>
          </a:xfrm>
          <a:custGeom>
            <a:avLst/>
            <a:gdLst/>
            <a:ahLst/>
            <a:cxnLst/>
            <a:rect l="l" t="t" r="r" b="b"/>
            <a:pathLst>
              <a:path w="755" h="3909" extrusionOk="0">
                <a:moveTo>
                  <a:pt x="216" y="1"/>
                </a:moveTo>
                <a:cubicBezTo>
                  <a:pt x="204" y="13"/>
                  <a:pt x="312" y="216"/>
                  <a:pt x="431" y="576"/>
                </a:cubicBezTo>
                <a:cubicBezTo>
                  <a:pt x="503" y="779"/>
                  <a:pt x="551" y="995"/>
                  <a:pt x="575" y="1210"/>
                </a:cubicBezTo>
                <a:cubicBezTo>
                  <a:pt x="599" y="1474"/>
                  <a:pt x="563" y="1737"/>
                  <a:pt x="467" y="1977"/>
                </a:cubicBezTo>
                <a:cubicBezTo>
                  <a:pt x="360" y="2229"/>
                  <a:pt x="180" y="2456"/>
                  <a:pt x="96" y="2720"/>
                </a:cubicBezTo>
                <a:cubicBezTo>
                  <a:pt x="24" y="2935"/>
                  <a:pt x="0" y="3175"/>
                  <a:pt x="60" y="3402"/>
                </a:cubicBezTo>
                <a:cubicBezTo>
                  <a:pt x="96" y="3558"/>
                  <a:pt x="180" y="3702"/>
                  <a:pt x="288" y="3810"/>
                </a:cubicBezTo>
                <a:cubicBezTo>
                  <a:pt x="348" y="3880"/>
                  <a:pt x="400" y="3908"/>
                  <a:pt x="422" y="3908"/>
                </a:cubicBezTo>
                <a:cubicBezTo>
                  <a:pt x="426" y="3908"/>
                  <a:pt x="430" y="3907"/>
                  <a:pt x="431" y="3905"/>
                </a:cubicBezTo>
                <a:cubicBezTo>
                  <a:pt x="431" y="3893"/>
                  <a:pt x="395" y="3857"/>
                  <a:pt x="336" y="3774"/>
                </a:cubicBezTo>
                <a:cubicBezTo>
                  <a:pt x="240" y="3654"/>
                  <a:pt x="192" y="3522"/>
                  <a:pt x="156" y="3378"/>
                </a:cubicBezTo>
                <a:cubicBezTo>
                  <a:pt x="132" y="3175"/>
                  <a:pt x="156" y="2959"/>
                  <a:pt x="228" y="2756"/>
                </a:cubicBezTo>
                <a:cubicBezTo>
                  <a:pt x="312" y="2528"/>
                  <a:pt x="479" y="2312"/>
                  <a:pt x="599" y="2037"/>
                </a:cubicBezTo>
                <a:cubicBezTo>
                  <a:pt x="707" y="1773"/>
                  <a:pt x="755" y="1486"/>
                  <a:pt x="707" y="1199"/>
                </a:cubicBezTo>
                <a:cubicBezTo>
                  <a:pt x="683" y="971"/>
                  <a:pt x="623" y="755"/>
                  <a:pt x="539" y="540"/>
                </a:cubicBezTo>
                <a:cubicBezTo>
                  <a:pt x="467" y="336"/>
                  <a:pt x="360" y="156"/>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41"/>
          <p:cNvSpPr/>
          <p:nvPr/>
        </p:nvSpPr>
        <p:spPr>
          <a:xfrm>
            <a:off x="3214681" y="2315611"/>
            <a:ext cx="28290" cy="12002"/>
          </a:xfrm>
          <a:custGeom>
            <a:avLst/>
            <a:gdLst/>
            <a:ahLst/>
            <a:cxnLst/>
            <a:rect l="l" t="t" r="r" b="b"/>
            <a:pathLst>
              <a:path w="528" h="224" extrusionOk="0">
                <a:moveTo>
                  <a:pt x="459" y="1"/>
                </a:moveTo>
                <a:cubicBezTo>
                  <a:pt x="410" y="1"/>
                  <a:pt x="328" y="22"/>
                  <a:pt x="240" y="54"/>
                </a:cubicBezTo>
                <a:cubicBezTo>
                  <a:pt x="96" y="102"/>
                  <a:pt x="1" y="174"/>
                  <a:pt x="13" y="197"/>
                </a:cubicBezTo>
                <a:cubicBezTo>
                  <a:pt x="18" y="214"/>
                  <a:pt x="47" y="223"/>
                  <a:pt x="91" y="223"/>
                </a:cubicBezTo>
                <a:cubicBezTo>
                  <a:pt x="141" y="223"/>
                  <a:pt x="211" y="211"/>
                  <a:pt x="288" y="185"/>
                </a:cubicBezTo>
                <a:cubicBezTo>
                  <a:pt x="432" y="126"/>
                  <a:pt x="528" y="54"/>
                  <a:pt x="504" y="18"/>
                </a:cubicBezTo>
                <a:cubicBezTo>
                  <a:pt x="500" y="6"/>
                  <a:pt x="484"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41"/>
          <p:cNvSpPr/>
          <p:nvPr/>
        </p:nvSpPr>
        <p:spPr>
          <a:xfrm>
            <a:off x="3178729" y="2329328"/>
            <a:ext cx="91836" cy="39971"/>
          </a:xfrm>
          <a:custGeom>
            <a:avLst/>
            <a:gdLst/>
            <a:ahLst/>
            <a:cxnLst/>
            <a:rect l="l" t="t" r="r" b="b"/>
            <a:pathLst>
              <a:path w="1714" h="746" extrusionOk="0">
                <a:moveTo>
                  <a:pt x="1697" y="0"/>
                </a:moveTo>
                <a:cubicBezTo>
                  <a:pt x="1671" y="0"/>
                  <a:pt x="1611" y="93"/>
                  <a:pt x="1498" y="217"/>
                </a:cubicBezTo>
                <a:cubicBezTo>
                  <a:pt x="1342" y="385"/>
                  <a:pt x="1151" y="516"/>
                  <a:pt x="935" y="576"/>
                </a:cubicBezTo>
                <a:cubicBezTo>
                  <a:pt x="859" y="592"/>
                  <a:pt x="783" y="600"/>
                  <a:pt x="708" y="600"/>
                </a:cubicBezTo>
                <a:cubicBezTo>
                  <a:pt x="558" y="600"/>
                  <a:pt x="412" y="568"/>
                  <a:pt x="276" y="504"/>
                </a:cubicBezTo>
                <a:cubicBezTo>
                  <a:pt x="131" y="426"/>
                  <a:pt x="48" y="348"/>
                  <a:pt x="28" y="348"/>
                </a:cubicBezTo>
                <a:cubicBezTo>
                  <a:pt x="27" y="348"/>
                  <a:pt x="26" y="348"/>
                  <a:pt x="25" y="349"/>
                </a:cubicBezTo>
                <a:cubicBezTo>
                  <a:pt x="1" y="361"/>
                  <a:pt x="61" y="480"/>
                  <a:pt x="216" y="588"/>
                </a:cubicBezTo>
                <a:cubicBezTo>
                  <a:pt x="380" y="691"/>
                  <a:pt x="562" y="745"/>
                  <a:pt x="749" y="745"/>
                </a:cubicBezTo>
                <a:cubicBezTo>
                  <a:pt x="822" y="745"/>
                  <a:pt x="897" y="737"/>
                  <a:pt x="971" y="720"/>
                </a:cubicBezTo>
                <a:cubicBezTo>
                  <a:pt x="1223" y="648"/>
                  <a:pt x="1438" y="492"/>
                  <a:pt x="1582" y="289"/>
                </a:cubicBezTo>
                <a:cubicBezTo>
                  <a:pt x="1690" y="121"/>
                  <a:pt x="1714" y="1"/>
                  <a:pt x="1702" y="1"/>
                </a:cubicBezTo>
                <a:cubicBezTo>
                  <a:pt x="1700" y="1"/>
                  <a:pt x="1699" y="0"/>
                  <a:pt x="1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41"/>
          <p:cNvSpPr/>
          <p:nvPr/>
        </p:nvSpPr>
        <p:spPr>
          <a:xfrm>
            <a:off x="3101735" y="2181126"/>
            <a:ext cx="12270" cy="67457"/>
          </a:xfrm>
          <a:custGeom>
            <a:avLst/>
            <a:gdLst/>
            <a:ahLst/>
            <a:cxnLst/>
            <a:rect l="l" t="t" r="r" b="b"/>
            <a:pathLst>
              <a:path w="229" h="1259" extrusionOk="0">
                <a:moveTo>
                  <a:pt x="108" y="1"/>
                </a:moveTo>
                <a:cubicBezTo>
                  <a:pt x="49" y="1"/>
                  <a:pt x="1" y="276"/>
                  <a:pt x="1" y="623"/>
                </a:cubicBezTo>
                <a:cubicBezTo>
                  <a:pt x="1" y="971"/>
                  <a:pt x="61" y="1258"/>
                  <a:pt x="120" y="1258"/>
                </a:cubicBezTo>
                <a:cubicBezTo>
                  <a:pt x="180" y="1258"/>
                  <a:pt x="228" y="971"/>
                  <a:pt x="228" y="623"/>
                </a:cubicBezTo>
                <a:cubicBezTo>
                  <a:pt x="228" y="288"/>
                  <a:pt x="180"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9" name="Google Shape;1069;p41"/>
          <p:cNvSpPr/>
          <p:nvPr/>
        </p:nvSpPr>
        <p:spPr>
          <a:xfrm>
            <a:off x="3314822" y="2193932"/>
            <a:ext cx="12859" cy="63599"/>
          </a:xfrm>
          <a:custGeom>
            <a:avLst/>
            <a:gdLst/>
            <a:ahLst/>
            <a:cxnLst/>
            <a:rect l="l" t="t" r="r" b="b"/>
            <a:pathLst>
              <a:path w="240" h="1187" extrusionOk="0">
                <a:moveTo>
                  <a:pt x="112" y="1"/>
                </a:moveTo>
                <a:cubicBezTo>
                  <a:pt x="110" y="1"/>
                  <a:pt x="109" y="1"/>
                  <a:pt x="108" y="1"/>
                </a:cubicBezTo>
                <a:cubicBezTo>
                  <a:pt x="48" y="1"/>
                  <a:pt x="0" y="265"/>
                  <a:pt x="0" y="600"/>
                </a:cubicBezTo>
                <a:cubicBezTo>
                  <a:pt x="12" y="923"/>
                  <a:pt x="72" y="1187"/>
                  <a:pt x="132" y="1187"/>
                </a:cubicBezTo>
                <a:cubicBezTo>
                  <a:pt x="192" y="1187"/>
                  <a:pt x="240" y="923"/>
                  <a:pt x="228" y="588"/>
                </a:cubicBezTo>
                <a:cubicBezTo>
                  <a:pt x="216" y="260"/>
                  <a:pt x="170"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0" name="Google Shape;1070;p41"/>
          <p:cNvSpPr/>
          <p:nvPr/>
        </p:nvSpPr>
        <p:spPr>
          <a:xfrm>
            <a:off x="3046548" y="2084361"/>
            <a:ext cx="93765" cy="37881"/>
          </a:xfrm>
          <a:custGeom>
            <a:avLst/>
            <a:gdLst/>
            <a:ahLst/>
            <a:cxnLst/>
            <a:rect l="l" t="t" r="r" b="b"/>
            <a:pathLst>
              <a:path w="1750" h="707" extrusionOk="0">
                <a:moveTo>
                  <a:pt x="1090" y="1"/>
                </a:moveTo>
                <a:cubicBezTo>
                  <a:pt x="982" y="1"/>
                  <a:pt x="875" y="12"/>
                  <a:pt x="767" y="34"/>
                </a:cubicBezTo>
                <a:cubicBezTo>
                  <a:pt x="528" y="82"/>
                  <a:pt x="300" y="214"/>
                  <a:pt x="132" y="405"/>
                </a:cubicBezTo>
                <a:cubicBezTo>
                  <a:pt x="13" y="549"/>
                  <a:pt x="1" y="681"/>
                  <a:pt x="37" y="705"/>
                </a:cubicBezTo>
                <a:cubicBezTo>
                  <a:pt x="41" y="706"/>
                  <a:pt x="47" y="707"/>
                  <a:pt x="53" y="707"/>
                </a:cubicBezTo>
                <a:cubicBezTo>
                  <a:pt x="102" y="707"/>
                  <a:pt x="182" y="661"/>
                  <a:pt x="300" y="597"/>
                </a:cubicBezTo>
                <a:cubicBezTo>
                  <a:pt x="480" y="501"/>
                  <a:pt x="659" y="429"/>
                  <a:pt x="851" y="393"/>
                </a:cubicBezTo>
                <a:cubicBezTo>
                  <a:pt x="1055" y="357"/>
                  <a:pt x="1258" y="321"/>
                  <a:pt x="1462" y="310"/>
                </a:cubicBezTo>
                <a:cubicBezTo>
                  <a:pt x="1629" y="298"/>
                  <a:pt x="1737" y="262"/>
                  <a:pt x="1749" y="214"/>
                </a:cubicBezTo>
                <a:cubicBezTo>
                  <a:pt x="1749" y="166"/>
                  <a:pt x="1653" y="106"/>
                  <a:pt x="1486" y="58"/>
                </a:cubicBezTo>
                <a:cubicBezTo>
                  <a:pt x="1354" y="18"/>
                  <a:pt x="1222" y="1"/>
                  <a:pt x="1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41"/>
          <p:cNvSpPr/>
          <p:nvPr/>
        </p:nvSpPr>
        <p:spPr>
          <a:xfrm>
            <a:off x="3270511" y="2075628"/>
            <a:ext cx="119430" cy="43185"/>
          </a:xfrm>
          <a:custGeom>
            <a:avLst/>
            <a:gdLst/>
            <a:ahLst/>
            <a:cxnLst/>
            <a:rect l="l" t="t" r="r" b="b"/>
            <a:pathLst>
              <a:path w="2229" h="806" extrusionOk="0">
                <a:moveTo>
                  <a:pt x="857" y="1"/>
                </a:moveTo>
                <a:cubicBezTo>
                  <a:pt x="815" y="1"/>
                  <a:pt x="773" y="2"/>
                  <a:pt x="731" y="5"/>
                </a:cubicBezTo>
                <a:cubicBezTo>
                  <a:pt x="587" y="5"/>
                  <a:pt x="456" y="41"/>
                  <a:pt x="336" y="77"/>
                </a:cubicBezTo>
                <a:cubicBezTo>
                  <a:pt x="108" y="161"/>
                  <a:pt x="1" y="269"/>
                  <a:pt x="37" y="305"/>
                </a:cubicBezTo>
                <a:cubicBezTo>
                  <a:pt x="53" y="337"/>
                  <a:pt x="111" y="342"/>
                  <a:pt x="209" y="342"/>
                </a:cubicBezTo>
                <a:cubicBezTo>
                  <a:pt x="257" y="342"/>
                  <a:pt x="316" y="341"/>
                  <a:pt x="384" y="341"/>
                </a:cubicBezTo>
                <a:cubicBezTo>
                  <a:pt x="429" y="339"/>
                  <a:pt x="474" y="338"/>
                  <a:pt x="519" y="338"/>
                </a:cubicBezTo>
                <a:cubicBezTo>
                  <a:pt x="734" y="338"/>
                  <a:pt x="942" y="361"/>
                  <a:pt x="1150" y="401"/>
                </a:cubicBezTo>
                <a:cubicBezTo>
                  <a:pt x="1402" y="461"/>
                  <a:pt x="1641" y="556"/>
                  <a:pt x="1869" y="664"/>
                </a:cubicBezTo>
                <a:cubicBezTo>
                  <a:pt x="2007" y="743"/>
                  <a:pt x="2112" y="805"/>
                  <a:pt x="2165" y="805"/>
                </a:cubicBezTo>
                <a:cubicBezTo>
                  <a:pt x="2177" y="805"/>
                  <a:pt x="2186" y="802"/>
                  <a:pt x="2192" y="796"/>
                </a:cubicBezTo>
                <a:cubicBezTo>
                  <a:pt x="2228" y="760"/>
                  <a:pt x="2180" y="628"/>
                  <a:pt x="2013" y="461"/>
                </a:cubicBezTo>
                <a:cubicBezTo>
                  <a:pt x="1917" y="365"/>
                  <a:pt x="1809" y="281"/>
                  <a:pt x="1689" y="221"/>
                </a:cubicBezTo>
                <a:cubicBezTo>
                  <a:pt x="1546" y="137"/>
                  <a:pt x="1390" y="77"/>
                  <a:pt x="1222" y="41"/>
                </a:cubicBezTo>
                <a:cubicBezTo>
                  <a:pt x="1105" y="14"/>
                  <a:pt x="982"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41"/>
          <p:cNvSpPr/>
          <p:nvPr/>
        </p:nvSpPr>
        <p:spPr>
          <a:xfrm>
            <a:off x="2955409" y="1748363"/>
            <a:ext cx="732921" cy="450769"/>
          </a:xfrm>
          <a:custGeom>
            <a:avLst/>
            <a:gdLst/>
            <a:ahLst/>
            <a:cxnLst/>
            <a:rect l="l" t="t" r="r" b="b"/>
            <a:pathLst>
              <a:path w="13679" h="8413" extrusionOk="0">
                <a:moveTo>
                  <a:pt x="6451" y="0"/>
                </a:moveTo>
                <a:cubicBezTo>
                  <a:pt x="5897" y="0"/>
                  <a:pt x="5341" y="30"/>
                  <a:pt x="4780" y="41"/>
                </a:cubicBezTo>
                <a:cubicBezTo>
                  <a:pt x="3690" y="65"/>
                  <a:pt x="2504" y="736"/>
                  <a:pt x="1750" y="1466"/>
                </a:cubicBezTo>
                <a:cubicBezTo>
                  <a:pt x="576" y="2604"/>
                  <a:pt x="1" y="4197"/>
                  <a:pt x="157" y="5826"/>
                </a:cubicBezTo>
                <a:cubicBezTo>
                  <a:pt x="157" y="5862"/>
                  <a:pt x="169" y="5910"/>
                  <a:pt x="192" y="5946"/>
                </a:cubicBezTo>
                <a:cubicBezTo>
                  <a:pt x="240" y="5982"/>
                  <a:pt x="288" y="6006"/>
                  <a:pt x="348" y="6006"/>
                </a:cubicBezTo>
                <a:cubicBezTo>
                  <a:pt x="1055" y="6137"/>
                  <a:pt x="1761" y="6257"/>
                  <a:pt x="2468" y="6353"/>
                </a:cubicBezTo>
                <a:cubicBezTo>
                  <a:pt x="2839" y="5527"/>
                  <a:pt x="3247" y="4712"/>
                  <a:pt x="3714" y="3934"/>
                </a:cubicBezTo>
                <a:lnTo>
                  <a:pt x="3714" y="3934"/>
                </a:lnTo>
                <a:cubicBezTo>
                  <a:pt x="3426" y="4856"/>
                  <a:pt x="3211" y="5802"/>
                  <a:pt x="3043" y="6760"/>
                </a:cubicBezTo>
                <a:cubicBezTo>
                  <a:pt x="4193" y="7107"/>
                  <a:pt x="5367" y="7371"/>
                  <a:pt x="6564" y="7515"/>
                </a:cubicBezTo>
                <a:cubicBezTo>
                  <a:pt x="6684" y="6365"/>
                  <a:pt x="6900" y="5227"/>
                  <a:pt x="7187" y="4101"/>
                </a:cubicBezTo>
                <a:cubicBezTo>
                  <a:pt x="7211" y="5155"/>
                  <a:pt x="7211" y="6197"/>
                  <a:pt x="7199" y="7251"/>
                </a:cubicBezTo>
                <a:cubicBezTo>
                  <a:pt x="8026" y="7491"/>
                  <a:pt x="8864" y="7682"/>
                  <a:pt x="9714" y="7814"/>
                </a:cubicBezTo>
                <a:lnTo>
                  <a:pt x="10349" y="5958"/>
                </a:lnTo>
                <a:lnTo>
                  <a:pt x="10349" y="5958"/>
                </a:lnTo>
                <a:cubicBezTo>
                  <a:pt x="10385" y="6628"/>
                  <a:pt x="10361" y="7311"/>
                  <a:pt x="10277" y="7994"/>
                </a:cubicBezTo>
                <a:cubicBezTo>
                  <a:pt x="10277" y="8078"/>
                  <a:pt x="11475" y="8293"/>
                  <a:pt x="11583" y="8305"/>
                </a:cubicBezTo>
                <a:cubicBezTo>
                  <a:pt x="11744" y="8332"/>
                  <a:pt x="11903" y="8336"/>
                  <a:pt x="12060" y="8336"/>
                </a:cubicBezTo>
                <a:cubicBezTo>
                  <a:pt x="12112" y="8336"/>
                  <a:pt x="12164" y="8335"/>
                  <a:pt x="12216" y="8335"/>
                </a:cubicBezTo>
                <a:cubicBezTo>
                  <a:pt x="12424" y="8335"/>
                  <a:pt x="12631" y="8341"/>
                  <a:pt x="12840" y="8401"/>
                </a:cubicBezTo>
                <a:cubicBezTo>
                  <a:pt x="12888" y="8413"/>
                  <a:pt x="12924" y="8413"/>
                  <a:pt x="12960" y="8413"/>
                </a:cubicBezTo>
                <a:cubicBezTo>
                  <a:pt x="13020" y="8389"/>
                  <a:pt x="13056" y="8353"/>
                  <a:pt x="13080" y="8293"/>
                </a:cubicBezTo>
                <a:cubicBezTo>
                  <a:pt x="13679" y="7084"/>
                  <a:pt x="13607" y="5598"/>
                  <a:pt x="13248" y="4341"/>
                </a:cubicBezTo>
                <a:cubicBezTo>
                  <a:pt x="12948" y="3299"/>
                  <a:pt x="12361" y="2305"/>
                  <a:pt x="11475" y="1634"/>
                </a:cubicBezTo>
                <a:cubicBezTo>
                  <a:pt x="10541" y="939"/>
                  <a:pt x="9475" y="448"/>
                  <a:pt x="8337" y="185"/>
                </a:cubicBezTo>
                <a:cubicBezTo>
                  <a:pt x="7707" y="38"/>
                  <a:pt x="7080" y="0"/>
                  <a:pt x="6451" y="0"/>
                </a:cubicBez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3" name="Google Shape;1073;p41"/>
          <p:cNvSpPr/>
          <p:nvPr/>
        </p:nvSpPr>
        <p:spPr>
          <a:xfrm>
            <a:off x="3534284" y="2073967"/>
            <a:ext cx="125806" cy="193852"/>
          </a:xfrm>
          <a:custGeom>
            <a:avLst/>
            <a:gdLst/>
            <a:ahLst/>
            <a:cxnLst/>
            <a:rect l="l" t="t" r="r" b="b"/>
            <a:pathLst>
              <a:path w="2348" h="3618" extrusionOk="0">
                <a:moveTo>
                  <a:pt x="360" y="0"/>
                </a:moveTo>
                <a:cubicBezTo>
                  <a:pt x="180" y="300"/>
                  <a:pt x="96" y="635"/>
                  <a:pt x="72" y="971"/>
                </a:cubicBezTo>
                <a:cubicBezTo>
                  <a:pt x="0" y="1665"/>
                  <a:pt x="72" y="2360"/>
                  <a:pt x="276" y="3019"/>
                </a:cubicBezTo>
                <a:cubicBezTo>
                  <a:pt x="348" y="3222"/>
                  <a:pt x="431" y="3426"/>
                  <a:pt x="539" y="3618"/>
                </a:cubicBezTo>
                <a:cubicBezTo>
                  <a:pt x="659" y="3402"/>
                  <a:pt x="791" y="3198"/>
                  <a:pt x="946" y="3019"/>
                </a:cubicBezTo>
                <a:cubicBezTo>
                  <a:pt x="1294" y="2588"/>
                  <a:pt x="1797" y="2312"/>
                  <a:pt x="2336" y="2216"/>
                </a:cubicBezTo>
                <a:cubicBezTo>
                  <a:pt x="2348" y="1689"/>
                  <a:pt x="2264" y="1174"/>
                  <a:pt x="2072" y="683"/>
                </a:cubicBezTo>
                <a:lnTo>
                  <a:pt x="360" y="0"/>
                </a:lnTo>
                <a:close/>
              </a:path>
            </a:pathLst>
          </a:custGeom>
          <a:solidFill>
            <a:srgbClr val="8D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4" name="Google Shape;1074;p41"/>
          <p:cNvSpPr/>
          <p:nvPr/>
        </p:nvSpPr>
        <p:spPr>
          <a:xfrm>
            <a:off x="1358144" y="2435898"/>
            <a:ext cx="306799" cy="548713"/>
          </a:xfrm>
          <a:custGeom>
            <a:avLst/>
            <a:gdLst/>
            <a:ahLst/>
            <a:cxnLst/>
            <a:rect l="l" t="t" r="r" b="b"/>
            <a:pathLst>
              <a:path w="5726" h="10241" extrusionOk="0">
                <a:moveTo>
                  <a:pt x="25" y="1"/>
                </a:moveTo>
                <a:cubicBezTo>
                  <a:pt x="13" y="120"/>
                  <a:pt x="1" y="240"/>
                  <a:pt x="13" y="372"/>
                </a:cubicBezTo>
                <a:cubicBezTo>
                  <a:pt x="49" y="1258"/>
                  <a:pt x="504" y="2073"/>
                  <a:pt x="1234" y="2588"/>
                </a:cubicBezTo>
                <a:cubicBezTo>
                  <a:pt x="648" y="3486"/>
                  <a:pt x="983" y="4708"/>
                  <a:pt x="1953" y="5175"/>
                </a:cubicBezTo>
                <a:cubicBezTo>
                  <a:pt x="1558" y="5534"/>
                  <a:pt x="1366" y="6061"/>
                  <a:pt x="1438" y="6588"/>
                </a:cubicBezTo>
                <a:cubicBezTo>
                  <a:pt x="1498" y="6983"/>
                  <a:pt x="1761" y="7654"/>
                  <a:pt x="2205" y="7726"/>
                </a:cubicBezTo>
                <a:cubicBezTo>
                  <a:pt x="1929" y="8061"/>
                  <a:pt x="1690" y="8420"/>
                  <a:pt x="1498" y="8804"/>
                </a:cubicBezTo>
                <a:cubicBezTo>
                  <a:pt x="1426" y="8947"/>
                  <a:pt x="1378" y="9103"/>
                  <a:pt x="1354" y="9271"/>
                </a:cubicBezTo>
                <a:cubicBezTo>
                  <a:pt x="1311" y="9860"/>
                  <a:pt x="1823" y="10240"/>
                  <a:pt x="2385" y="10240"/>
                </a:cubicBezTo>
                <a:cubicBezTo>
                  <a:pt x="2441" y="10240"/>
                  <a:pt x="2496" y="10237"/>
                  <a:pt x="2552" y="10229"/>
                </a:cubicBezTo>
                <a:cubicBezTo>
                  <a:pt x="2732" y="10193"/>
                  <a:pt x="2899" y="10121"/>
                  <a:pt x="3055" y="10025"/>
                </a:cubicBezTo>
                <a:cubicBezTo>
                  <a:pt x="3330" y="9870"/>
                  <a:pt x="3570" y="9678"/>
                  <a:pt x="3774" y="9439"/>
                </a:cubicBezTo>
                <a:cubicBezTo>
                  <a:pt x="3977" y="9199"/>
                  <a:pt x="4085" y="8888"/>
                  <a:pt x="4061" y="8564"/>
                </a:cubicBezTo>
                <a:lnTo>
                  <a:pt x="4061" y="8564"/>
                </a:lnTo>
                <a:cubicBezTo>
                  <a:pt x="4096" y="8589"/>
                  <a:pt x="4134" y="8599"/>
                  <a:pt x="4174" y="8599"/>
                </a:cubicBezTo>
                <a:cubicBezTo>
                  <a:pt x="4269" y="8599"/>
                  <a:pt x="4372" y="8540"/>
                  <a:pt x="4456" y="8480"/>
                </a:cubicBezTo>
                <a:cubicBezTo>
                  <a:pt x="5139" y="7989"/>
                  <a:pt x="5726" y="7438"/>
                  <a:pt x="5666" y="6576"/>
                </a:cubicBezTo>
                <a:cubicBezTo>
                  <a:pt x="5618" y="5774"/>
                  <a:pt x="5163" y="5007"/>
                  <a:pt x="4384" y="4720"/>
                </a:cubicBezTo>
                <a:cubicBezTo>
                  <a:pt x="4983" y="4324"/>
                  <a:pt x="5247" y="3570"/>
                  <a:pt x="5259" y="2851"/>
                </a:cubicBezTo>
                <a:cubicBezTo>
                  <a:pt x="5259" y="2612"/>
                  <a:pt x="5223" y="2384"/>
                  <a:pt x="5151" y="2156"/>
                </a:cubicBezTo>
                <a:cubicBezTo>
                  <a:pt x="4677" y="2461"/>
                  <a:pt x="4129" y="2618"/>
                  <a:pt x="3572" y="2618"/>
                </a:cubicBezTo>
                <a:cubicBezTo>
                  <a:pt x="3384" y="2618"/>
                  <a:pt x="3195" y="2600"/>
                  <a:pt x="3007" y="2564"/>
                </a:cubicBezTo>
                <a:cubicBezTo>
                  <a:pt x="1905" y="2336"/>
                  <a:pt x="911" y="1462"/>
                  <a:pt x="288" y="372"/>
                </a:cubicBezTo>
                <a:cubicBezTo>
                  <a:pt x="180" y="252"/>
                  <a:pt x="97" y="132"/>
                  <a:pt x="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41"/>
          <p:cNvSpPr/>
          <p:nvPr/>
        </p:nvSpPr>
        <p:spPr>
          <a:xfrm>
            <a:off x="1369717" y="1829268"/>
            <a:ext cx="691825" cy="481577"/>
          </a:xfrm>
          <a:custGeom>
            <a:avLst/>
            <a:gdLst/>
            <a:ahLst/>
            <a:cxnLst/>
            <a:rect l="l" t="t" r="r" b="b"/>
            <a:pathLst>
              <a:path w="12912" h="8988" extrusionOk="0">
                <a:moveTo>
                  <a:pt x="6437" y="0"/>
                </a:moveTo>
                <a:cubicBezTo>
                  <a:pt x="5863" y="0"/>
                  <a:pt x="5288" y="53"/>
                  <a:pt x="4719" y="160"/>
                </a:cubicBezTo>
                <a:cubicBezTo>
                  <a:pt x="4168" y="244"/>
                  <a:pt x="3641" y="423"/>
                  <a:pt x="3162" y="699"/>
                </a:cubicBezTo>
                <a:cubicBezTo>
                  <a:pt x="2683" y="974"/>
                  <a:pt x="2324" y="1417"/>
                  <a:pt x="2156" y="1944"/>
                </a:cubicBezTo>
                <a:cubicBezTo>
                  <a:pt x="2091" y="1939"/>
                  <a:pt x="2029" y="1936"/>
                  <a:pt x="1968" y="1936"/>
                </a:cubicBezTo>
                <a:cubicBezTo>
                  <a:pt x="1013" y="1936"/>
                  <a:pt x="508" y="2625"/>
                  <a:pt x="204" y="3525"/>
                </a:cubicBezTo>
                <a:cubicBezTo>
                  <a:pt x="0" y="4148"/>
                  <a:pt x="24" y="4819"/>
                  <a:pt x="120" y="5466"/>
                </a:cubicBezTo>
                <a:cubicBezTo>
                  <a:pt x="228" y="6256"/>
                  <a:pt x="372" y="7059"/>
                  <a:pt x="551" y="7849"/>
                </a:cubicBezTo>
                <a:cubicBezTo>
                  <a:pt x="599" y="8185"/>
                  <a:pt x="791" y="8496"/>
                  <a:pt x="1078" y="8700"/>
                </a:cubicBezTo>
                <a:cubicBezTo>
                  <a:pt x="1134" y="8690"/>
                  <a:pt x="1111" y="8660"/>
                  <a:pt x="1098" y="8652"/>
                </a:cubicBezTo>
                <a:lnTo>
                  <a:pt x="1098" y="8652"/>
                </a:lnTo>
                <a:lnTo>
                  <a:pt x="10768" y="8771"/>
                </a:lnTo>
                <a:cubicBezTo>
                  <a:pt x="11067" y="8807"/>
                  <a:pt x="11367" y="8879"/>
                  <a:pt x="11642" y="8987"/>
                </a:cubicBezTo>
                <a:cubicBezTo>
                  <a:pt x="12061" y="8352"/>
                  <a:pt x="12493" y="7693"/>
                  <a:pt x="12696" y="6963"/>
                </a:cubicBezTo>
                <a:cubicBezTo>
                  <a:pt x="12912" y="6208"/>
                  <a:pt x="12876" y="5406"/>
                  <a:pt x="12792" y="4615"/>
                </a:cubicBezTo>
                <a:cubicBezTo>
                  <a:pt x="12684" y="3597"/>
                  <a:pt x="12457" y="2519"/>
                  <a:pt x="11750" y="1777"/>
                </a:cubicBezTo>
                <a:cubicBezTo>
                  <a:pt x="11367" y="1394"/>
                  <a:pt x="10912" y="1082"/>
                  <a:pt x="10409" y="879"/>
                </a:cubicBezTo>
                <a:cubicBezTo>
                  <a:pt x="9153" y="297"/>
                  <a:pt x="7798"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41"/>
          <p:cNvSpPr/>
          <p:nvPr/>
        </p:nvSpPr>
        <p:spPr>
          <a:xfrm>
            <a:off x="1353000" y="1905191"/>
            <a:ext cx="677733" cy="632137"/>
          </a:xfrm>
          <a:custGeom>
            <a:avLst/>
            <a:gdLst/>
            <a:ahLst/>
            <a:cxnLst/>
            <a:rect l="l" t="t" r="r" b="b"/>
            <a:pathLst>
              <a:path w="12649" h="11798" extrusionOk="0">
                <a:moveTo>
                  <a:pt x="7385" y="0"/>
                </a:moveTo>
                <a:cubicBezTo>
                  <a:pt x="6923" y="0"/>
                  <a:pt x="6482" y="33"/>
                  <a:pt x="6097" y="84"/>
                </a:cubicBezTo>
                <a:cubicBezTo>
                  <a:pt x="4924" y="240"/>
                  <a:pt x="3283" y="755"/>
                  <a:pt x="2672" y="1833"/>
                </a:cubicBezTo>
                <a:cubicBezTo>
                  <a:pt x="1917" y="3174"/>
                  <a:pt x="2121" y="4779"/>
                  <a:pt x="2480" y="6217"/>
                </a:cubicBezTo>
                <a:cubicBezTo>
                  <a:pt x="2198" y="6122"/>
                  <a:pt x="1889" y="6023"/>
                  <a:pt x="1596" y="6023"/>
                </a:cubicBezTo>
                <a:cubicBezTo>
                  <a:pt x="1442" y="6023"/>
                  <a:pt x="1291" y="6051"/>
                  <a:pt x="1151" y="6121"/>
                </a:cubicBezTo>
                <a:cubicBezTo>
                  <a:pt x="1" y="6660"/>
                  <a:pt x="756" y="8181"/>
                  <a:pt x="1474" y="8708"/>
                </a:cubicBezTo>
                <a:cubicBezTo>
                  <a:pt x="1805" y="8954"/>
                  <a:pt x="2225" y="9127"/>
                  <a:pt x="2642" y="9127"/>
                </a:cubicBezTo>
                <a:cubicBezTo>
                  <a:pt x="2815" y="9127"/>
                  <a:pt x="2986" y="9098"/>
                  <a:pt x="3151" y="9031"/>
                </a:cubicBezTo>
                <a:cubicBezTo>
                  <a:pt x="3498" y="9894"/>
                  <a:pt x="4013" y="10708"/>
                  <a:pt x="4864" y="11151"/>
                </a:cubicBezTo>
                <a:cubicBezTo>
                  <a:pt x="5654" y="11570"/>
                  <a:pt x="6540" y="11786"/>
                  <a:pt x="7439" y="11798"/>
                </a:cubicBezTo>
                <a:cubicBezTo>
                  <a:pt x="8732" y="11798"/>
                  <a:pt x="10146" y="11582"/>
                  <a:pt x="11200" y="10804"/>
                </a:cubicBezTo>
                <a:cubicBezTo>
                  <a:pt x="12505" y="9858"/>
                  <a:pt x="12649" y="8085"/>
                  <a:pt x="12313" y="6648"/>
                </a:cubicBezTo>
                <a:cubicBezTo>
                  <a:pt x="12194" y="6193"/>
                  <a:pt x="11990" y="5738"/>
                  <a:pt x="11918" y="5258"/>
                </a:cubicBezTo>
                <a:cubicBezTo>
                  <a:pt x="11870" y="4803"/>
                  <a:pt x="11942" y="4360"/>
                  <a:pt x="11966" y="3905"/>
                </a:cubicBezTo>
                <a:cubicBezTo>
                  <a:pt x="11978" y="3174"/>
                  <a:pt x="11822" y="2456"/>
                  <a:pt x="11499" y="1797"/>
                </a:cubicBezTo>
                <a:cubicBezTo>
                  <a:pt x="10839" y="394"/>
                  <a:pt x="8984" y="0"/>
                  <a:pt x="738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7" name="Google Shape;1077;p41"/>
          <p:cNvSpPr/>
          <p:nvPr/>
        </p:nvSpPr>
        <p:spPr>
          <a:xfrm>
            <a:off x="1417189" y="2253673"/>
            <a:ext cx="88621" cy="125806"/>
          </a:xfrm>
          <a:custGeom>
            <a:avLst/>
            <a:gdLst/>
            <a:ahLst/>
            <a:cxnLst/>
            <a:rect l="l" t="t" r="r" b="b"/>
            <a:pathLst>
              <a:path w="1654" h="2348" extrusionOk="0">
                <a:moveTo>
                  <a:pt x="25" y="0"/>
                </a:moveTo>
                <a:lnTo>
                  <a:pt x="25" y="0"/>
                </a:lnTo>
                <a:cubicBezTo>
                  <a:pt x="1" y="36"/>
                  <a:pt x="564" y="395"/>
                  <a:pt x="1019" y="1054"/>
                </a:cubicBezTo>
                <a:cubicBezTo>
                  <a:pt x="1458" y="1707"/>
                  <a:pt x="1615" y="2348"/>
                  <a:pt x="1653" y="2348"/>
                </a:cubicBezTo>
                <a:cubicBezTo>
                  <a:pt x="1653" y="2348"/>
                  <a:pt x="1653" y="2348"/>
                  <a:pt x="1654" y="2348"/>
                </a:cubicBezTo>
                <a:cubicBezTo>
                  <a:pt x="1642" y="2204"/>
                  <a:pt x="1618" y="2060"/>
                  <a:pt x="1570" y="1916"/>
                </a:cubicBezTo>
                <a:cubicBezTo>
                  <a:pt x="1354" y="1258"/>
                  <a:pt x="947" y="659"/>
                  <a:pt x="384" y="228"/>
                </a:cubicBezTo>
                <a:cubicBezTo>
                  <a:pt x="276" y="132"/>
                  <a:pt x="156" y="6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8" name="Google Shape;1078;p41"/>
          <p:cNvSpPr/>
          <p:nvPr/>
        </p:nvSpPr>
        <p:spPr>
          <a:xfrm>
            <a:off x="1446068" y="2278695"/>
            <a:ext cx="41792" cy="76566"/>
          </a:xfrm>
          <a:custGeom>
            <a:avLst/>
            <a:gdLst/>
            <a:ahLst/>
            <a:cxnLst/>
            <a:rect l="l" t="t" r="r" b="b"/>
            <a:pathLst>
              <a:path w="780" h="1429" extrusionOk="0">
                <a:moveTo>
                  <a:pt x="120" y="0"/>
                </a:moveTo>
                <a:cubicBezTo>
                  <a:pt x="108" y="0"/>
                  <a:pt x="61" y="84"/>
                  <a:pt x="49" y="252"/>
                </a:cubicBezTo>
                <a:cubicBezTo>
                  <a:pt x="1" y="671"/>
                  <a:pt x="180" y="1090"/>
                  <a:pt x="540" y="1330"/>
                </a:cubicBezTo>
                <a:cubicBezTo>
                  <a:pt x="651" y="1400"/>
                  <a:pt x="736" y="1428"/>
                  <a:pt x="767" y="1428"/>
                </a:cubicBezTo>
                <a:cubicBezTo>
                  <a:pt x="773" y="1428"/>
                  <a:pt x="777" y="1427"/>
                  <a:pt x="779" y="1425"/>
                </a:cubicBezTo>
                <a:cubicBezTo>
                  <a:pt x="779" y="1401"/>
                  <a:pt x="695" y="1354"/>
                  <a:pt x="588" y="1258"/>
                </a:cubicBezTo>
                <a:cubicBezTo>
                  <a:pt x="288" y="1006"/>
                  <a:pt x="120" y="635"/>
                  <a:pt x="120" y="252"/>
                </a:cubicBezTo>
                <a:cubicBezTo>
                  <a:pt x="120" y="96"/>
                  <a:pt x="144" y="12"/>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41"/>
          <p:cNvSpPr/>
          <p:nvPr/>
        </p:nvSpPr>
        <p:spPr>
          <a:xfrm>
            <a:off x="1447354" y="1943715"/>
            <a:ext cx="130307" cy="339483"/>
          </a:xfrm>
          <a:custGeom>
            <a:avLst/>
            <a:gdLst/>
            <a:ahLst/>
            <a:cxnLst/>
            <a:rect l="l" t="t" r="r" b="b"/>
            <a:pathLst>
              <a:path w="2432" h="6336" extrusionOk="0">
                <a:moveTo>
                  <a:pt x="1091" y="0"/>
                </a:moveTo>
                <a:lnTo>
                  <a:pt x="1" y="3617"/>
                </a:lnTo>
                <a:cubicBezTo>
                  <a:pt x="96" y="4623"/>
                  <a:pt x="516" y="5581"/>
                  <a:pt x="1198" y="6336"/>
                </a:cubicBezTo>
                <a:cubicBezTo>
                  <a:pt x="1701" y="5989"/>
                  <a:pt x="2073" y="5486"/>
                  <a:pt x="2228" y="4899"/>
                </a:cubicBezTo>
                <a:cubicBezTo>
                  <a:pt x="2396" y="4324"/>
                  <a:pt x="2432" y="3713"/>
                  <a:pt x="2336" y="3114"/>
                </a:cubicBezTo>
                <a:cubicBezTo>
                  <a:pt x="2204" y="1988"/>
                  <a:pt x="1773" y="910"/>
                  <a:pt x="1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41"/>
          <p:cNvSpPr/>
          <p:nvPr/>
        </p:nvSpPr>
        <p:spPr>
          <a:xfrm>
            <a:off x="1745740" y="2208077"/>
            <a:ext cx="17413" cy="61671"/>
          </a:xfrm>
          <a:custGeom>
            <a:avLst/>
            <a:gdLst/>
            <a:ahLst/>
            <a:cxnLst/>
            <a:rect l="l" t="t" r="r" b="b"/>
            <a:pathLst>
              <a:path w="325" h="1151" extrusionOk="0">
                <a:moveTo>
                  <a:pt x="77" y="0"/>
                </a:moveTo>
                <a:cubicBezTo>
                  <a:pt x="76" y="0"/>
                  <a:pt x="74" y="0"/>
                  <a:pt x="73" y="1"/>
                </a:cubicBezTo>
                <a:cubicBezTo>
                  <a:pt x="13" y="13"/>
                  <a:pt x="1" y="276"/>
                  <a:pt x="49" y="588"/>
                </a:cubicBezTo>
                <a:cubicBezTo>
                  <a:pt x="97" y="911"/>
                  <a:pt x="193" y="1150"/>
                  <a:pt x="253" y="1150"/>
                </a:cubicBezTo>
                <a:cubicBezTo>
                  <a:pt x="312" y="1139"/>
                  <a:pt x="324" y="875"/>
                  <a:pt x="264" y="552"/>
                </a:cubicBezTo>
                <a:cubicBezTo>
                  <a:pt x="218" y="247"/>
                  <a:pt x="137"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1" name="Google Shape;1081;p41"/>
          <p:cNvSpPr/>
          <p:nvPr/>
        </p:nvSpPr>
        <p:spPr>
          <a:xfrm>
            <a:off x="1931875" y="2178554"/>
            <a:ext cx="16717" cy="59152"/>
          </a:xfrm>
          <a:custGeom>
            <a:avLst/>
            <a:gdLst/>
            <a:ahLst/>
            <a:cxnLst/>
            <a:rect l="l" t="t" r="r" b="b"/>
            <a:pathLst>
              <a:path w="312" h="1104" extrusionOk="0">
                <a:moveTo>
                  <a:pt x="77" y="0"/>
                </a:moveTo>
                <a:cubicBezTo>
                  <a:pt x="75" y="0"/>
                  <a:pt x="74" y="0"/>
                  <a:pt x="72" y="1"/>
                </a:cubicBezTo>
                <a:cubicBezTo>
                  <a:pt x="12" y="1"/>
                  <a:pt x="0" y="252"/>
                  <a:pt x="48" y="564"/>
                </a:cubicBezTo>
                <a:cubicBezTo>
                  <a:pt x="95" y="868"/>
                  <a:pt x="176" y="1103"/>
                  <a:pt x="236" y="1103"/>
                </a:cubicBezTo>
                <a:cubicBezTo>
                  <a:pt x="237" y="1103"/>
                  <a:pt x="238" y="1103"/>
                  <a:pt x="240" y="1103"/>
                </a:cubicBezTo>
                <a:cubicBezTo>
                  <a:pt x="300" y="1091"/>
                  <a:pt x="312" y="827"/>
                  <a:pt x="264" y="528"/>
                </a:cubicBezTo>
                <a:cubicBezTo>
                  <a:pt x="217" y="235"/>
                  <a:pt x="136"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41"/>
          <p:cNvSpPr/>
          <p:nvPr/>
        </p:nvSpPr>
        <p:spPr>
          <a:xfrm>
            <a:off x="1849738" y="2113134"/>
            <a:ext cx="71261" cy="220803"/>
          </a:xfrm>
          <a:custGeom>
            <a:avLst/>
            <a:gdLst/>
            <a:ahLst/>
            <a:cxnLst/>
            <a:rect l="l" t="t" r="r" b="b"/>
            <a:pathLst>
              <a:path w="1330" h="4121" extrusionOk="0">
                <a:moveTo>
                  <a:pt x="204" y="0"/>
                </a:moveTo>
                <a:lnTo>
                  <a:pt x="204" y="0"/>
                </a:lnTo>
                <a:cubicBezTo>
                  <a:pt x="180" y="0"/>
                  <a:pt x="48" y="228"/>
                  <a:pt x="24" y="659"/>
                </a:cubicBezTo>
                <a:cubicBezTo>
                  <a:pt x="0" y="910"/>
                  <a:pt x="24" y="1162"/>
                  <a:pt x="84" y="1401"/>
                </a:cubicBezTo>
                <a:cubicBezTo>
                  <a:pt x="156" y="1701"/>
                  <a:pt x="276" y="1988"/>
                  <a:pt x="455" y="2240"/>
                </a:cubicBezTo>
                <a:cubicBezTo>
                  <a:pt x="551" y="2372"/>
                  <a:pt x="659" y="2491"/>
                  <a:pt x="767" y="2599"/>
                </a:cubicBezTo>
                <a:cubicBezTo>
                  <a:pt x="875" y="2695"/>
                  <a:pt x="982" y="2791"/>
                  <a:pt x="1066" y="2899"/>
                </a:cubicBezTo>
                <a:cubicBezTo>
                  <a:pt x="1150" y="2982"/>
                  <a:pt x="1198" y="3102"/>
                  <a:pt x="1210" y="3210"/>
                </a:cubicBezTo>
                <a:cubicBezTo>
                  <a:pt x="1222" y="3318"/>
                  <a:pt x="1210" y="3426"/>
                  <a:pt x="1186" y="3533"/>
                </a:cubicBezTo>
                <a:cubicBezTo>
                  <a:pt x="1150" y="3689"/>
                  <a:pt x="1078" y="3833"/>
                  <a:pt x="994" y="3964"/>
                </a:cubicBezTo>
                <a:cubicBezTo>
                  <a:pt x="923" y="4060"/>
                  <a:pt x="875" y="4108"/>
                  <a:pt x="887" y="4120"/>
                </a:cubicBezTo>
                <a:cubicBezTo>
                  <a:pt x="887" y="4120"/>
                  <a:pt x="946" y="4084"/>
                  <a:pt x="1030" y="4000"/>
                </a:cubicBezTo>
                <a:cubicBezTo>
                  <a:pt x="1150" y="3869"/>
                  <a:pt x="1234" y="3725"/>
                  <a:pt x="1282" y="3557"/>
                </a:cubicBezTo>
                <a:cubicBezTo>
                  <a:pt x="1318" y="3438"/>
                  <a:pt x="1330" y="3318"/>
                  <a:pt x="1330" y="3198"/>
                </a:cubicBezTo>
                <a:cubicBezTo>
                  <a:pt x="1318" y="3054"/>
                  <a:pt x="1258" y="2922"/>
                  <a:pt x="1174" y="2815"/>
                </a:cubicBezTo>
                <a:cubicBezTo>
                  <a:pt x="1090" y="2695"/>
                  <a:pt x="982" y="2587"/>
                  <a:pt x="875" y="2491"/>
                </a:cubicBezTo>
                <a:cubicBezTo>
                  <a:pt x="767" y="2384"/>
                  <a:pt x="671" y="2276"/>
                  <a:pt x="575" y="2156"/>
                </a:cubicBezTo>
                <a:cubicBezTo>
                  <a:pt x="407" y="1916"/>
                  <a:pt x="288" y="1653"/>
                  <a:pt x="216" y="1365"/>
                </a:cubicBezTo>
                <a:cubicBezTo>
                  <a:pt x="156" y="1138"/>
                  <a:pt x="120" y="898"/>
                  <a:pt x="132" y="659"/>
                </a:cubicBezTo>
                <a:cubicBezTo>
                  <a:pt x="132" y="252"/>
                  <a:pt x="228" y="12"/>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41"/>
          <p:cNvSpPr/>
          <p:nvPr/>
        </p:nvSpPr>
        <p:spPr>
          <a:xfrm>
            <a:off x="1858686" y="2314111"/>
            <a:ext cx="20628" cy="13074"/>
          </a:xfrm>
          <a:custGeom>
            <a:avLst/>
            <a:gdLst/>
            <a:ahLst/>
            <a:cxnLst/>
            <a:rect l="l" t="t" r="r" b="b"/>
            <a:pathLst>
              <a:path w="385" h="244" extrusionOk="0">
                <a:moveTo>
                  <a:pt x="56" y="1"/>
                </a:moveTo>
                <a:cubicBezTo>
                  <a:pt x="42" y="1"/>
                  <a:pt x="31" y="4"/>
                  <a:pt x="25" y="10"/>
                </a:cubicBezTo>
                <a:cubicBezTo>
                  <a:pt x="1" y="46"/>
                  <a:pt x="49" y="142"/>
                  <a:pt x="157" y="190"/>
                </a:cubicBezTo>
                <a:cubicBezTo>
                  <a:pt x="219" y="224"/>
                  <a:pt x="282" y="243"/>
                  <a:pt x="324" y="243"/>
                </a:cubicBezTo>
                <a:cubicBezTo>
                  <a:pt x="353" y="243"/>
                  <a:pt x="372" y="233"/>
                  <a:pt x="372" y="213"/>
                </a:cubicBezTo>
                <a:cubicBezTo>
                  <a:pt x="384" y="178"/>
                  <a:pt x="312" y="118"/>
                  <a:pt x="229" y="70"/>
                </a:cubicBezTo>
                <a:cubicBezTo>
                  <a:pt x="166" y="25"/>
                  <a:pt x="98"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41"/>
          <p:cNvSpPr/>
          <p:nvPr/>
        </p:nvSpPr>
        <p:spPr>
          <a:xfrm>
            <a:off x="1842665" y="2345991"/>
            <a:ext cx="83478" cy="34773"/>
          </a:xfrm>
          <a:custGeom>
            <a:avLst/>
            <a:gdLst/>
            <a:ahLst/>
            <a:cxnLst/>
            <a:rect l="l" t="t" r="r" b="b"/>
            <a:pathLst>
              <a:path w="1558" h="649" extrusionOk="0">
                <a:moveTo>
                  <a:pt x="1541" y="1"/>
                </a:moveTo>
                <a:cubicBezTo>
                  <a:pt x="1513" y="1"/>
                  <a:pt x="1443" y="92"/>
                  <a:pt x="1330" y="205"/>
                </a:cubicBezTo>
                <a:cubicBezTo>
                  <a:pt x="1185" y="400"/>
                  <a:pt x="965" y="499"/>
                  <a:pt x="745" y="499"/>
                </a:cubicBezTo>
                <a:cubicBezTo>
                  <a:pt x="545" y="499"/>
                  <a:pt x="346" y="418"/>
                  <a:pt x="204" y="253"/>
                </a:cubicBezTo>
                <a:cubicBezTo>
                  <a:pt x="79" y="151"/>
                  <a:pt x="40" y="49"/>
                  <a:pt x="27" y="49"/>
                </a:cubicBezTo>
                <a:cubicBezTo>
                  <a:pt x="26" y="49"/>
                  <a:pt x="25" y="49"/>
                  <a:pt x="24" y="50"/>
                </a:cubicBezTo>
                <a:cubicBezTo>
                  <a:pt x="1" y="50"/>
                  <a:pt x="1" y="181"/>
                  <a:pt x="120" y="325"/>
                </a:cubicBezTo>
                <a:cubicBezTo>
                  <a:pt x="192" y="409"/>
                  <a:pt x="288" y="481"/>
                  <a:pt x="384" y="541"/>
                </a:cubicBezTo>
                <a:cubicBezTo>
                  <a:pt x="504" y="613"/>
                  <a:pt x="635" y="649"/>
                  <a:pt x="779" y="649"/>
                </a:cubicBezTo>
                <a:cubicBezTo>
                  <a:pt x="923" y="637"/>
                  <a:pt x="1066" y="577"/>
                  <a:pt x="1174" y="493"/>
                </a:cubicBezTo>
                <a:cubicBezTo>
                  <a:pt x="1270" y="433"/>
                  <a:pt x="1342" y="349"/>
                  <a:pt x="1414" y="265"/>
                </a:cubicBezTo>
                <a:cubicBezTo>
                  <a:pt x="1522" y="122"/>
                  <a:pt x="1558" y="14"/>
                  <a:pt x="1546" y="2"/>
                </a:cubicBezTo>
                <a:cubicBezTo>
                  <a:pt x="1544" y="1"/>
                  <a:pt x="1543" y="1"/>
                  <a:pt x="1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41"/>
          <p:cNvSpPr/>
          <p:nvPr/>
        </p:nvSpPr>
        <p:spPr>
          <a:xfrm>
            <a:off x="1663602" y="2114205"/>
            <a:ext cx="107267" cy="53741"/>
          </a:xfrm>
          <a:custGeom>
            <a:avLst/>
            <a:gdLst/>
            <a:ahLst/>
            <a:cxnLst/>
            <a:rect l="l" t="t" r="r" b="b"/>
            <a:pathLst>
              <a:path w="2002" h="1003" extrusionOk="0">
                <a:moveTo>
                  <a:pt x="1442" y="0"/>
                </a:moveTo>
                <a:cubicBezTo>
                  <a:pt x="935" y="0"/>
                  <a:pt x="460" y="243"/>
                  <a:pt x="157" y="651"/>
                </a:cubicBezTo>
                <a:cubicBezTo>
                  <a:pt x="37" y="830"/>
                  <a:pt x="1" y="974"/>
                  <a:pt x="49" y="998"/>
                </a:cubicBezTo>
                <a:cubicBezTo>
                  <a:pt x="53" y="1001"/>
                  <a:pt x="59" y="1003"/>
                  <a:pt x="66" y="1003"/>
                </a:cubicBezTo>
                <a:cubicBezTo>
                  <a:pt x="113" y="1003"/>
                  <a:pt x="213" y="935"/>
                  <a:pt x="348" y="830"/>
                </a:cubicBezTo>
                <a:cubicBezTo>
                  <a:pt x="732" y="531"/>
                  <a:pt x="1187" y="339"/>
                  <a:pt x="1666" y="268"/>
                </a:cubicBezTo>
                <a:cubicBezTo>
                  <a:pt x="1857" y="244"/>
                  <a:pt x="1977" y="232"/>
                  <a:pt x="1989" y="172"/>
                </a:cubicBezTo>
                <a:cubicBezTo>
                  <a:pt x="2001" y="124"/>
                  <a:pt x="1881" y="52"/>
                  <a:pt x="1666" y="16"/>
                </a:cubicBezTo>
                <a:cubicBezTo>
                  <a:pt x="1591" y="5"/>
                  <a:pt x="1516" y="0"/>
                  <a:pt x="1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6" name="Google Shape;1086;p41"/>
          <p:cNvSpPr/>
          <p:nvPr/>
        </p:nvSpPr>
        <p:spPr>
          <a:xfrm>
            <a:off x="1878617" y="2072627"/>
            <a:ext cx="98855" cy="36863"/>
          </a:xfrm>
          <a:custGeom>
            <a:avLst/>
            <a:gdLst/>
            <a:ahLst/>
            <a:cxnLst/>
            <a:rect l="l" t="t" r="r" b="b"/>
            <a:pathLst>
              <a:path w="1845" h="688" extrusionOk="0">
                <a:moveTo>
                  <a:pt x="615" y="1"/>
                </a:moveTo>
                <a:cubicBezTo>
                  <a:pt x="502" y="1"/>
                  <a:pt x="388" y="13"/>
                  <a:pt x="276" y="37"/>
                </a:cubicBezTo>
                <a:cubicBezTo>
                  <a:pt x="96" y="85"/>
                  <a:pt x="0" y="157"/>
                  <a:pt x="12" y="205"/>
                </a:cubicBezTo>
                <a:cubicBezTo>
                  <a:pt x="36" y="313"/>
                  <a:pt x="455" y="289"/>
                  <a:pt x="922" y="409"/>
                </a:cubicBezTo>
                <a:cubicBezTo>
                  <a:pt x="1323" y="522"/>
                  <a:pt x="1635" y="687"/>
                  <a:pt x="1761" y="687"/>
                </a:cubicBezTo>
                <a:cubicBezTo>
                  <a:pt x="1783" y="687"/>
                  <a:pt x="1798" y="683"/>
                  <a:pt x="1809" y="672"/>
                </a:cubicBezTo>
                <a:cubicBezTo>
                  <a:pt x="1845" y="636"/>
                  <a:pt x="1785" y="517"/>
                  <a:pt x="1653" y="397"/>
                </a:cubicBezTo>
                <a:cubicBezTo>
                  <a:pt x="1367" y="138"/>
                  <a:pt x="995" y="1"/>
                  <a:pt x="615" y="1"/>
                </a:cubicBezTo>
                <a:close/>
              </a:path>
            </a:pathLst>
          </a:custGeom>
          <a:solidFill>
            <a:srgbClr val="AA4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7" name="Google Shape;1087;p41"/>
          <p:cNvSpPr/>
          <p:nvPr/>
        </p:nvSpPr>
        <p:spPr>
          <a:xfrm>
            <a:off x="1235905" y="1055762"/>
            <a:ext cx="505099" cy="262703"/>
          </a:xfrm>
          <a:custGeom>
            <a:avLst/>
            <a:gdLst/>
            <a:ahLst/>
            <a:cxnLst/>
            <a:rect l="l" t="t" r="r" b="b"/>
            <a:pathLst>
              <a:path w="9427" h="4903" extrusionOk="0">
                <a:moveTo>
                  <a:pt x="5199" y="0"/>
                </a:moveTo>
                <a:cubicBezTo>
                  <a:pt x="3949" y="0"/>
                  <a:pt x="2712" y="215"/>
                  <a:pt x="1534" y="626"/>
                </a:cubicBezTo>
                <a:cubicBezTo>
                  <a:pt x="1042" y="806"/>
                  <a:pt x="527" y="1033"/>
                  <a:pt x="276" y="1489"/>
                </a:cubicBezTo>
                <a:lnTo>
                  <a:pt x="192" y="1081"/>
                </a:lnTo>
                <a:cubicBezTo>
                  <a:pt x="0" y="1321"/>
                  <a:pt x="36" y="1680"/>
                  <a:pt x="144" y="1956"/>
                </a:cubicBezTo>
                <a:cubicBezTo>
                  <a:pt x="527" y="3022"/>
                  <a:pt x="1689" y="3609"/>
                  <a:pt x="2803" y="3752"/>
                </a:cubicBezTo>
                <a:cubicBezTo>
                  <a:pt x="3128" y="3798"/>
                  <a:pt x="3454" y="3814"/>
                  <a:pt x="3780" y="3814"/>
                </a:cubicBezTo>
                <a:cubicBezTo>
                  <a:pt x="4539" y="3814"/>
                  <a:pt x="5302" y="3728"/>
                  <a:pt x="6065" y="3728"/>
                </a:cubicBezTo>
                <a:cubicBezTo>
                  <a:pt x="6100" y="3728"/>
                  <a:pt x="6134" y="3728"/>
                  <a:pt x="6169" y="3728"/>
                </a:cubicBezTo>
                <a:cubicBezTo>
                  <a:pt x="7295" y="3752"/>
                  <a:pt x="8504" y="4028"/>
                  <a:pt x="9235" y="4902"/>
                </a:cubicBezTo>
                <a:cubicBezTo>
                  <a:pt x="9414" y="4088"/>
                  <a:pt x="9426" y="3249"/>
                  <a:pt x="9283" y="2423"/>
                </a:cubicBezTo>
                <a:cubicBezTo>
                  <a:pt x="9223" y="2016"/>
                  <a:pt x="9079" y="1620"/>
                  <a:pt x="8876" y="1273"/>
                </a:cubicBezTo>
                <a:cubicBezTo>
                  <a:pt x="8325" y="435"/>
                  <a:pt x="7247" y="147"/>
                  <a:pt x="6253" y="51"/>
                </a:cubicBezTo>
                <a:cubicBezTo>
                  <a:pt x="5901" y="17"/>
                  <a:pt x="5549" y="0"/>
                  <a:pt x="5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8" name="Google Shape;1088;p41"/>
          <p:cNvSpPr/>
          <p:nvPr/>
        </p:nvSpPr>
        <p:spPr>
          <a:xfrm>
            <a:off x="2149409" y="1764169"/>
            <a:ext cx="723919" cy="485649"/>
          </a:xfrm>
          <a:custGeom>
            <a:avLst/>
            <a:gdLst/>
            <a:ahLst/>
            <a:cxnLst/>
            <a:rect l="l" t="t" r="r" b="b"/>
            <a:pathLst>
              <a:path w="13511" h="9064" extrusionOk="0">
                <a:moveTo>
                  <a:pt x="5051" y="0"/>
                </a:moveTo>
                <a:cubicBezTo>
                  <a:pt x="4619" y="0"/>
                  <a:pt x="4190" y="46"/>
                  <a:pt x="3773" y="165"/>
                </a:cubicBezTo>
                <a:cubicBezTo>
                  <a:pt x="2851" y="429"/>
                  <a:pt x="1989" y="1111"/>
                  <a:pt x="1761" y="2046"/>
                </a:cubicBezTo>
                <a:cubicBezTo>
                  <a:pt x="1761" y="2082"/>
                  <a:pt x="1749" y="2117"/>
                  <a:pt x="1725" y="2141"/>
                </a:cubicBezTo>
                <a:cubicBezTo>
                  <a:pt x="1677" y="2177"/>
                  <a:pt x="1629" y="2189"/>
                  <a:pt x="1570" y="2189"/>
                </a:cubicBezTo>
                <a:cubicBezTo>
                  <a:pt x="1019" y="2225"/>
                  <a:pt x="528" y="2644"/>
                  <a:pt x="288" y="3148"/>
                </a:cubicBezTo>
                <a:cubicBezTo>
                  <a:pt x="37" y="3651"/>
                  <a:pt x="1" y="4237"/>
                  <a:pt x="25" y="4800"/>
                </a:cubicBezTo>
                <a:cubicBezTo>
                  <a:pt x="60" y="5675"/>
                  <a:pt x="264" y="6549"/>
                  <a:pt x="623" y="7363"/>
                </a:cubicBezTo>
                <a:lnTo>
                  <a:pt x="10708" y="8932"/>
                </a:lnTo>
                <a:cubicBezTo>
                  <a:pt x="10913" y="9023"/>
                  <a:pt x="11120" y="9064"/>
                  <a:pt x="11319" y="9064"/>
                </a:cubicBezTo>
                <a:cubicBezTo>
                  <a:pt x="12287" y="9064"/>
                  <a:pt x="13092" y="8099"/>
                  <a:pt x="12744" y="7076"/>
                </a:cubicBezTo>
                <a:cubicBezTo>
                  <a:pt x="12732" y="7028"/>
                  <a:pt x="12720" y="6992"/>
                  <a:pt x="12732" y="6944"/>
                </a:cubicBezTo>
                <a:cubicBezTo>
                  <a:pt x="12732" y="6884"/>
                  <a:pt x="12792" y="6848"/>
                  <a:pt x="12840" y="6812"/>
                </a:cubicBezTo>
                <a:cubicBezTo>
                  <a:pt x="13331" y="6453"/>
                  <a:pt x="13511" y="5782"/>
                  <a:pt x="13403" y="5184"/>
                </a:cubicBezTo>
                <a:cubicBezTo>
                  <a:pt x="13283" y="4597"/>
                  <a:pt x="12912" y="4082"/>
                  <a:pt x="12493" y="3663"/>
                </a:cubicBezTo>
                <a:cubicBezTo>
                  <a:pt x="13080" y="3028"/>
                  <a:pt x="13403" y="2034"/>
                  <a:pt x="12948" y="1303"/>
                </a:cubicBezTo>
                <a:cubicBezTo>
                  <a:pt x="12624" y="764"/>
                  <a:pt x="11978" y="513"/>
                  <a:pt x="11355" y="465"/>
                </a:cubicBezTo>
                <a:cubicBezTo>
                  <a:pt x="11220" y="452"/>
                  <a:pt x="11084" y="447"/>
                  <a:pt x="10949" y="447"/>
                </a:cubicBezTo>
                <a:cubicBezTo>
                  <a:pt x="10461" y="447"/>
                  <a:pt x="9971" y="513"/>
                  <a:pt x="9474" y="513"/>
                </a:cubicBezTo>
                <a:cubicBezTo>
                  <a:pt x="9450" y="513"/>
                  <a:pt x="9426" y="513"/>
                  <a:pt x="9401" y="513"/>
                </a:cubicBezTo>
                <a:cubicBezTo>
                  <a:pt x="8468" y="513"/>
                  <a:pt x="7546" y="293"/>
                  <a:pt x="6624" y="153"/>
                </a:cubicBezTo>
                <a:cubicBezTo>
                  <a:pt x="6105" y="68"/>
                  <a:pt x="5575" y="0"/>
                  <a:pt x="5051"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9" name="Google Shape;1089;p41"/>
          <p:cNvSpPr/>
          <p:nvPr/>
        </p:nvSpPr>
        <p:spPr>
          <a:xfrm>
            <a:off x="2122459" y="1820963"/>
            <a:ext cx="646925" cy="657480"/>
          </a:xfrm>
          <a:custGeom>
            <a:avLst/>
            <a:gdLst/>
            <a:ahLst/>
            <a:cxnLst/>
            <a:rect l="l" t="t" r="r" b="b"/>
            <a:pathLst>
              <a:path w="12074" h="12271" extrusionOk="0">
                <a:moveTo>
                  <a:pt x="7667" y="1"/>
                </a:moveTo>
                <a:cubicBezTo>
                  <a:pt x="7585" y="1"/>
                  <a:pt x="7504" y="2"/>
                  <a:pt x="7426" y="3"/>
                </a:cubicBezTo>
                <a:cubicBezTo>
                  <a:pt x="6133" y="27"/>
                  <a:pt x="4863" y="459"/>
                  <a:pt x="3809" y="1213"/>
                </a:cubicBezTo>
                <a:cubicBezTo>
                  <a:pt x="3091" y="1716"/>
                  <a:pt x="2564" y="2459"/>
                  <a:pt x="2324" y="3309"/>
                </a:cubicBezTo>
                <a:cubicBezTo>
                  <a:pt x="2013" y="4351"/>
                  <a:pt x="2168" y="5441"/>
                  <a:pt x="2156" y="6507"/>
                </a:cubicBezTo>
                <a:cubicBezTo>
                  <a:pt x="2019" y="6257"/>
                  <a:pt x="1720" y="6119"/>
                  <a:pt x="1420" y="6119"/>
                </a:cubicBezTo>
                <a:cubicBezTo>
                  <a:pt x="1303" y="6119"/>
                  <a:pt x="1186" y="6140"/>
                  <a:pt x="1078" y="6184"/>
                </a:cubicBezTo>
                <a:cubicBezTo>
                  <a:pt x="1" y="6627"/>
                  <a:pt x="540" y="8280"/>
                  <a:pt x="1150" y="8879"/>
                </a:cubicBezTo>
                <a:cubicBezTo>
                  <a:pt x="1366" y="9094"/>
                  <a:pt x="1641" y="9250"/>
                  <a:pt x="1941" y="9310"/>
                </a:cubicBezTo>
                <a:cubicBezTo>
                  <a:pt x="2133" y="9345"/>
                  <a:pt x="2357" y="9392"/>
                  <a:pt x="2567" y="9392"/>
                </a:cubicBezTo>
                <a:cubicBezTo>
                  <a:pt x="2644" y="9392"/>
                  <a:pt x="2719" y="9386"/>
                  <a:pt x="2790" y="9370"/>
                </a:cubicBezTo>
                <a:lnTo>
                  <a:pt x="2790" y="9370"/>
                </a:lnTo>
                <a:cubicBezTo>
                  <a:pt x="2674" y="9399"/>
                  <a:pt x="3115" y="10244"/>
                  <a:pt x="3163" y="10316"/>
                </a:cubicBezTo>
                <a:cubicBezTo>
                  <a:pt x="3390" y="10759"/>
                  <a:pt x="3666" y="10975"/>
                  <a:pt x="4049" y="11298"/>
                </a:cubicBezTo>
                <a:cubicBezTo>
                  <a:pt x="4636" y="11801"/>
                  <a:pt x="5330" y="12196"/>
                  <a:pt x="6133" y="12232"/>
                </a:cubicBezTo>
                <a:cubicBezTo>
                  <a:pt x="6464" y="12254"/>
                  <a:pt x="6823" y="12270"/>
                  <a:pt x="7192" y="12270"/>
                </a:cubicBezTo>
                <a:cubicBezTo>
                  <a:pt x="8034" y="12270"/>
                  <a:pt x="8925" y="12185"/>
                  <a:pt x="9642" y="11885"/>
                </a:cubicBezTo>
                <a:cubicBezTo>
                  <a:pt x="10493" y="11525"/>
                  <a:pt x="11271" y="11130"/>
                  <a:pt x="11570" y="10220"/>
                </a:cubicBezTo>
                <a:cubicBezTo>
                  <a:pt x="11882" y="9274"/>
                  <a:pt x="12073" y="8507"/>
                  <a:pt x="11954" y="7513"/>
                </a:cubicBezTo>
                <a:cubicBezTo>
                  <a:pt x="11858" y="6675"/>
                  <a:pt x="11930" y="5848"/>
                  <a:pt x="11930" y="5010"/>
                </a:cubicBezTo>
                <a:cubicBezTo>
                  <a:pt x="11930" y="4770"/>
                  <a:pt x="11918" y="4519"/>
                  <a:pt x="11906" y="4279"/>
                </a:cubicBezTo>
                <a:cubicBezTo>
                  <a:pt x="11810" y="3153"/>
                  <a:pt x="11499" y="2004"/>
                  <a:pt x="10828" y="1045"/>
                </a:cubicBezTo>
                <a:cubicBezTo>
                  <a:pt x="10205" y="167"/>
                  <a:pt x="8745" y="1"/>
                  <a:pt x="7667"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0" name="Google Shape;1090;p41"/>
          <p:cNvSpPr/>
          <p:nvPr/>
        </p:nvSpPr>
        <p:spPr>
          <a:xfrm>
            <a:off x="2521627" y="2057250"/>
            <a:ext cx="66761" cy="226590"/>
          </a:xfrm>
          <a:custGeom>
            <a:avLst/>
            <a:gdLst/>
            <a:ahLst/>
            <a:cxnLst/>
            <a:rect l="l" t="t" r="r" b="b"/>
            <a:pathLst>
              <a:path w="1246" h="4229" extrusionOk="0">
                <a:moveTo>
                  <a:pt x="190" y="1"/>
                </a:moveTo>
                <a:cubicBezTo>
                  <a:pt x="163" y="1"/>
                  <a:pt x="59" y="239"/>
                  <a:pt x="24" y="660"/>
                </a:cubicBezTo>
                <a:cubicBezTo>
                  <a:pt x="0" y="899"/>
                  <a:pt x="12" y="1163"/>
                  <a:pt x="48" y="1402"/>
                </a:cubicBezTo>
                <a:cubicBezTo>
                  <a:pt x="108" y="1702"/>
                  <a:pt x="204" y="1989"/>
                  <a:pt x="348" y="2265"/>
                </a:cubicBezTo>
                <a:cubicBezTo>
                  <a:pt x="431" y="2396"/>
                  <a:pt x="515" y="2528"/>
                  <a:pt x="623" y="2660"/>
                </a:cubicBezTo>
                <a:cubicBezTo>
                  <a:pt x="719" y="2780"/>
                  <a:pt x="815" y="2876"/>
                  <a:pt x="899" y="2983"/>
                </a:cubicBezTo>
                <a:cubicBezTo>
                  <a:pt x="1042" y="3163"/>
                  <a:pt x="1126" y="3391"/>
                  <a:pt x="1114" y="3618"/>
                </a:cubicBezTo>
                <a:cubicBezTo>
                  <a:pt x="1114" y="3774"/>
                  <a:pt x="1066" y="3930"/>
                  <a:pt x="994" y="4073"/>
                </a:cubicBezTo>
                <a:cubicBezTo>
                  <a:pt x="947" y="4169"/>
                  <a:pt x="911" y="4217"/>
                  <a:pt x="911" y="4229"/>
                </a:cubicBezTo>
                <a:cubicBezTo>
                  <a:pt x="911" y="4229"/>
                  <a:pt x="982" y="4193"/>
                  <a:pt x="1054" y="4097"/>
                </a:cubicBezTo>
                <a:cubicBezTo>
                  <a:pt x="1150" y="3954"/>
                  <a:pt x="1210" y="3798"/>
                  <a:pt x="1222" y="3618"/>
                </a:cubicBezTo>
                <a:cubicBezTo>
                  <a:pt x="1246" y="3367"/>
                  <a:pt x="1174" y="3103"/>
                  <a:pt x="1018" y="2900"/>
                </a:cubicBezTo>
                <a:cubicBezTo>
                  <a:pt x="923" y="2780"/>
                  <a:pt x="827" y="2672"/>
                  <a:pt x="743" y="2564"/>
                </a:cubicBezTo>
                <a:cubicBezTo>
                  <a:pt x="647" y="2444"/>
                  <a:pt x="563" y="2325"/>
                  <a:pt x="491" y="2193"/>
                </a:cubicBezTo>
                <a:cubicBezTo>
                  <a:pt x="348" y="1929"/>
                  <a:pt x="252" y="1654"/>
                  <a:pt x="192" y="1378"/>
                </a:cubicBezTo>
                <a:cubicBezTo>
                  <a:pt x="144" y="1139"/>
                  <a:pt x="120" y="899"/>
                  <a:pt x="132" y="660"/>
                </a:cubicBezTo>
                <a:cubicBezTo>
                  <a:pt x="132" y="253"/>
                  <a:pt x="216" y="1"/>
                  <a:pt x="192" y="1"/>
                </a:cubicBezTo>
                <a:cubicBezTo>
                  <a:pt x="191" y="1"/>
                  <a:pt x="191"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1" name="Google Shape;1091;p41"/>
          <p:cNvSpPr/>
          <p:nvPr/>
        </p:nvSpPr>
        <p:spPr>
          <a:xfrm>
            <a:off x="2512626" y="2258549"/>
            <a:ext cx="28290" cy="20896"/>
          </a:xfrm>
          <a:custGeom>
            <a:avLst/>
            <a:gdLst/>
            <a:ahLst/>
            <a:cxnLst/>
            <a:rect l="l" t="t" r="r" b="b"/>
            <a:pathLst>
              <a:path w="528" h="390" extrusionOk="0">
                <a:moveTo>
                  <a:pt x="54" y="0"/>
                </a:moveTo>
                <a:cubicBezTo>
                  <a:pt x="47" y="0"/>
                  <a:pt x="41" y="2"/>
                  <a:pt x="37" y="5"/>
                </a:cubicBezTo>
                <a:cubicBezTo>
                  <a:pt x="1" y="29"/>
                  <a:pt x="72" y="149"/>
                  <a:pt x="216" y="268"/>
                </a:cubicBezTo>
                <a:cubicBezTo>
                  <a:pt x="315" y="349"/>
                  <a:pt x="421" y="390"/>
                  <a:pt x="477" y="390"/>
                </a:cubicBezTo>
                <a:cubicBezTo>
                  <a:pt x="496" y="390"/>
                  <a:pt x="510" y="385"/>
                  <a:pt x="516" y="376"/>
                </a:cubicBezTo>
                <a:cubicBezTo>
                  <a:pt x="528" y="340"/>
                  <a:pt x="432" y="256"/>
                  <a:pt x="300" y="149"/>
                </a:cubicBezTo>
                <a:cubicBezTo>
                  <a:pt x="196" y="65"/>
                  <a:pt x="101"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2" name="Google Shape;1092;p41"/>
          <p:cNvSpPr/>
          <p:nvPr/>
        </p:nvSpPr>
        <p:spPr>
          <a:xfrm>
            <a:off x="2491462" y="2283196"/>
            <a:ext cx="84764" cy="44846"/>
          </a:xfrm>
          <a:custGeom>
            <a:avLst/>
            <a:gdLst/>
            <a:ahLst/>
            <a:cxnLst/>
            <a:rect l="l" t="t" r="r" b="b"/>
            <a:pathLst>
              <a:path w="1582" h="837" extrusionOk="0">
                <a:moveTo>
                  <a:pt x="24" y="0"/>
                </a:moveTo>
                <a:lnTo>
                  <a:pt x="24" y="0"/>
                </a:lnTo>
                <a:cubicBezTo>
                  <a:pt x="0" y="12"/>
                  <a:pt x="36" y="120"/>
                  <a:pt x="132" y="287"/>
                </a:cubicBezTo>
                <a:cubicBezTo>
                  <a:pt x="252" y="503"/>
                  <a:pt x="432" y="671"/>
                  <a:pt x="659" y="779"/>
                </a:cubicBezTo>
                <a:cubicBezTo>
                  <a:pt x="757" y="818"/>
                  <a:pt x="861" y="837"/>
                  <a:pt x="964" y="837"/>
                </a:cubicBezTo>
                <a:cubicBezTo>
                  <a:pt x="1114" y="837"/>
                  <a:pt x="1262" y="797"/>
                  <a:pt x="1390" y="719"/>
                </a:cubicBezTo>
                <a:cubicBezTo>
                  <a:pt x="1557" y="599"/>
                  <a:pt x="1581" y="467"/>
                  <a:pt x="1569" y="467"/>
                </a:cubicBezTo>
                <a:cubicBezTo>
                  <a:pt x="1568" y="466"/>
                  <a:pt x="1567" y="466"/>
                  <a:pt x="1565" y="466"/>
                </a:cubicBezTo>
                <a:cubicBezTo>
                  <a:pt x="1538" y="466"/>
                  <a:pt x="1477" y="555"/>
                  <a:pt x="1342" y="623"/>
                </a:cubicBezTo>
                <a:cubicBezTo>
                  <a:pt x="1237" y="672"/>
                  <a:pt x="1128" y="696"/>
                  <a:pt x="1020" y="696"/>
                </a:cubicBezTo>
                <a:cubicBezTo>
                  <a:pt x="919" y="696"/>
                  <a:pt x="817" y="675"/>
                  <a:pt x="719" y="635"/>
                </a:cubicBezTo>
                <a:cubicBezTo>
                  <a:pt x="515" y="539"/>
                  <a:pt x="348" y="407"/>
                  <a:pt x="216" y="228"/>
                </a:cubicBezTo>
                <a:cubicBezTo>
                  <a:pt x="108" y="84"/>
                  <a:pt x="36"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1"/>
          <p:cNvSpPr/>
          <p:nvPr/>
        </p:nvSpPr>
        <p:spPr>
          <a:xfrm>
            <a:off x="2424059" y="2155462"/>
            <a:ext cx="23147" cy="70672"/>
          </a:xfrm>
          <a:custGeom>
            <a:avLst/>
            <a:gdLst/>
            <a:ahLst/>
            <a:cxnLst/>
            <a:rect l="l" t="t" r="r" b="b"/>
            <a:pathLst>
              <a:path w="432" h="1319" extrusionOk="0">
                <a:moveTo>
                  <a:pt x="76" y="0"/>
                </a:moveTo>
                <a:cubicBezTo>
                  <a:pt x="75" y="0"/>
                  <a:pt x="74" y="0"/>
                  <a:pt x="73" y="1"/>
                </a:cubicBezTo>
                <a:cubicBezTo>
                  <a:pt x="13" y="1"/>
                  <a:pt x="1" y="312"/>
                  <a:pt x="73" y="683"/>
                </a:cubicBezTo>
                <a:cubicBezTo>
                  <a:pt x="143" y="1047"/>
                  <a:pt x="305" y="1318"/>
                  <a:pt x="368" y="1318"/>
                </a:cubicBezTo>
                <a:cubicBezTo>
                  <a:pt x="370" y="1318"/>
                  <a:pt x="371" y="1318"/>
                  <a:pt x="372" y="1318"/>
                </a:cubicBezTo>
                <a:cubicBezTo>
                  <a:pt x="432" y="1294"/>
                  <a:pt x="384" y="995"/>
                  <a:pt x="300" y="635"/>
                </a:cubicBezTo>
                <a:cubicBezTo>
                  <a:pt x="218" y="283"/>
                  <a:pt x="136"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1"/>
          <p:cNvSpPr/>
          <p:nvPr/>
        </p:nvSpPr>
        <p:spPr>
          <a:xfrm>
            <a:off x="2630716" y="2132369"/>
            <a:ext cx="14788" cy="66761"/>
          </a:xfrm>
          <a:custGeom>
            <a:avLst/>
            <a:gdLst/>
            <a:ahLst/>
            <a:cxnLst/>
            <a:rect l="l" t="t" r="r" b="b"/>
            <a:pathLst>
              <a:path w="276" h="1246" extrusionOk="0">
                <a:moveTo>
                  <a:pt x="96" y="0"/>
                </a:moveTo>
                <a:cubicBezTo>
                  <a:pt x="36" y="12"/>
                  <a:pt x="0" y="288"/>
                  <a:pt x="24" y="635"/>
                </a:cubicBezTo>
                <a:cubicBezTo>
                  <a:pt x="48" y="971"/>
                  <a:pt x="108" y="1246"/>
                  <a:pt x="180" y="1246"/>
                </a:cubicBezTo>
                <a:cubicBezTo>
                  <a:pt x="240" y="1246"/>
                  <a:pt x="276" y="959"/>
                  <a:pt x="252" y="611"/>
                </a:cubicBezTo>
                <a:cubicBezTo>
                  <a:pt x="228" y="276"/>
                  <a:pt x="168"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41"/>
          <p:cNvSpPr/>
          <p:nvPr/>
        </p:nvSpPr>
        <p:spPr>
          <a:xfrm>
            <a:off x="2331044" y="2045409"/>
            <a:ext cx="120019" cy="58456"/>
          </a:xfrm>
          <a:custGeom>
            <a:avLst/>
            <a:gdLst/>
            <a:ahLst/>
            <a:cxnLst/>
            <a:rect l="l" t="t" r="r" b="b"/>
            <a:pathLst>
              <a:path w="2240" h="1091" extrusionOk="0">
                <a:moveTo>
                  <a:pt x="1712" y="0"/>
                </a:moveTo>
                <a:cubicBezTo>
                  <a:pt x="1450" y="0"/>
                  <a:pt x="1186" y="50"/>
                  <a:pt x="946" y="150"/>
                </a:cubicBezTo>
                <a:cubicBezTo>
                  <a:pt x="647" y="282"/>
                  <a:pt x="395" y="474"/>
                  <a:pt x="192" y="713"/>
                </a:cubicBezTo>
                <a:cubicBezTo>
                  <a:pt x="48" y="905"/>
                  <a:pt x="0" y="1048"/>
                  <a:pt x="48" y="1084"/>
                </a:cubicBezTo>
                <a:cubicBezTo>
                  <a:pt x="54" y="1088"/>
                  <a:pt x="61" y="1090"/>
                  <a:pt x="69" y="1090"/>
                </a:cubicBezTo>
                <a:cubicBezTo>
                  <a:pt x="183" y="1090"/>
                  <a:pt x="543" y="721"/>
                  <a:pt x="1090" y="498"/>
                </a:cubicBezTo>
                <a:cubicBezTo>
                  <a:pt x="1677" y="258"/>
                  <a:pt x="2228" y="258"/>
                  <a:pt x="2240" y="150"/>
                </a:cubicBezTo>
                <a:cubicBezTo>
                  <a:pt x="2240" y="102"/>
                  <a:pt x="2108" y="30"/>
                  <a:pt x="1869" y="6"/>
                </a:cubicBezTo>
                <a:cubicBezTo>
                  <a:pt x="1817" y="2"/>
                  <a:pt x="1764" y="0"/>
                  <a:pt x="1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41"/>
          <p:cNvSpPr/>
          <p:nvPr/>
        </p:nvSpPr>
        <p:spPr>
          <a:xfrm>
            <a:off x="2576815" y="2018780"/>
            <a:ext cx="133521" cy="50740"/>
          </a:xfrm>
          <a:custGeom>
            <a:avLst/>
            <a:gdLst/>
            <a:ahLst/>
            <a:cxnLst/>
            <a:rect l="l" t="t" r="r" b="b"/>
            <a:pathLst>
              <a:path w="2492" h="947" extrusionOk="0">
                <a:moveTo>
                  <a:pt x="827" y="0"/>
                </a:moveTo>
                <a:cubicBezTo>
                  <a:pt x="683" y="0"/>
                  <a:pt x="527" y="12"/>
                  <a:pt x="384" y="48"/>
                </a:cubicBezTo>
                <a:cubicBezTo>
                  <a:pt x="132" y="108"/>
                  <a:pt x="0" y="192"/>
                  <a:pt x="12" y="252"/>
                </a:cubicBezTo>
                <a:cubicBezTo>
                  <a:pt x="36" y="348"/>
                  <a:pt x="611" y="252"/>
                  <a:pt x="1270" y="444"/>
                </a:cubicBezTo>
                <a:cubicBezTo>
                  <a:pt x="1876" y="617"/>
                  <a:pt x="2296" y="946"/>
                  <a:pt x="2425" y="946"/>
                </a:cubicBezTo>
                <a:cubicBezTo>
                  <a:pt x="2438" y="946"/>
                  <a:pt x="2449" y="943"/>
                  <a:pt x="2456" y="935"/>
                </a:cubicBezTo>
                <a:cubicBezTo>
                  <a:pt x="2492" y="899"/>
                  <a:pt x="2432" y="755"/>
                  <a:pt x="2252" y="575"/>
                </a:cubicBezTo>
                <a:cubicBezTo>
                  <a:pt x="2144" y="468"/>
                  <a:pt x="2013" y="372"/>
                  <a:pt x="1881" y="300"/>
                </a:cubicBezTo>
                <a:cubicBezTo>
                  <a:pt x="1569" y="108"/>
                  <a:pt x="1198" y="12"/>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1"/>
          <p:cNvSpPr/>
          <p:nvPr/>
        </p:nvSpPr>
        <p:spPr>
          <a:xfrm>
            <a:off x="2196238" y="1782654"/>
            <a:ext cx="543623" cy="435766"/>
          </a:xfrm>
          <a:custGeom>
            <a:avLst/>
            <a:gdLst/>
            <a:ahLst/>
            <a:cxnLst/>
            <a:rect l="l" t="t" r="r" b="b"/>
            <a:pathLst>
              <a:path w="10146" h="8133" extrusionOk="0">
                <a:moveTo>
                  <a:pt x="6247" y="0"/>
                </a:moveTo>
                <a:cubicBezTo>
                  <a:pt x="5532" y="0"/>
                  <a:pt x="4810" y="106"/>
                  <a:pt x="4109" y="251"/>
                </a:cubicBezTo>
                <a:cubicBezTo>
                  <a:pt x="3247" y="431"/>
                  <a:pt x="2348" y="707"/>
                  <a:pt x="1738" y="1341"/>
                </a:cubicBezTo>
                <a:cubicBezTo>
                  <a:pt x="1318" y="1784"/>
                  <a:pt x="1079" y="2347"/>
                  <a:pt x="839" y="2910"/>
                </a:cubicBezTo>
                <a:cubicBezTo>
                  <a:pt x="552" y="3533"/>
                  <a:pt x="324" y="4168"/>
                  <a:pt x="169" y="4839"/>
                </a:cubicBezTo>
                <a:cubicBezTo>
                  <a:pt x="1" y="5497"/>
                  <a:pt x="13" y="6192"/>
                  <a:pt x="217" y="6851"/>
                </a:cubicBezTo>
                <a:cubicBezTo>
                  <a:pt x="224" y="6883"/>
                  <a:pt x="264" y="6909"/>
                  <a:pt x="290" y="6909"/>
                </a:cubicBezTo>
                <a:cubicBezTo>
                  <a:pt x="303" y="6909"/>
                  <a:pt x="312" y="6903"/>
                  <a:pt x="312" y="6887"/>
                </a:cubicBezTo>
                <a:lnTo>
                  <a:pt x="468" y="7066"/>
                </a:lnTo>
                <a:cubicBezTo>
                  <a:pt x="791" y="7354"/>
                  <a:pt x="732" y="7989"/>
                  <a:pt x="1151" y="8120"/>
                </a:cubicBezTo>
                <a:cubicBezTo>
                  <a:pt x="1193" y="8129"/>
                  <a:pt x="1237" y="8133"/>
                  <a:pt x="1281" y="8133"/>
                </a:cubicBezTo>
                <a:cubicBezTo>
                  <a:pt x="1362" y="8133"/>
                  <a:pt x="1445" y="8120"/>
                  <a:pt x="1522" y="8096"/>
                </a:cubicBezTo>
                <a:cubicBezTo>
                  <a:pt x="2157" y="7881"/>
                  <a:pt x="2576" y="7270"/>
                  <a:pt x="2732" y="6635"/>
                </a:cubicBezTo>
                <a:cubicBezTo>
                  <a:pt x="2899" y="5988"/>
                  <a:pt x="2839" y="5318"/>
                  <a:pt x="2780" y="4659"/>
                </a:cubicBezTo>
                <a:lnTo>
                  <a:pt x="2648" y="3150"/>
                </a:lnTo>
                <a:cubicBezTo>
                  <a:pt x="2636" y="3102"/>
                  <a:pt x="2648" y="3066"/>
                  <a:pt x="2660" y="3018"/>
                </a:cubicBezTo>
                <a:cubicBezTo>
                  <a:pt x="2708" y="2934"/>
                  <a:pt x="2792" y="2874"/>
                  <a:pt x="2875" y="2862"/>
                </a:cubicBezTo>
                <a:cubicBezTo>
                  <a:pt x="3232" y="2768"/>
                  <a:pt x="3595" y="2734"/>
                  <a:pt x="3961" y="2734"/>
                </a:cubicBezTo>
                <a:cubicBezTo>
                  <a:pt x="4878" y="2734"/>
                  <a:pt x="5817" y="2946"/>
                  <a:pt x="6738" y="2946"/>
                </a:cubicBezTo>
                <a:cubicBezTo>
                  <a:pt x="6756" y="2946"/>
                  <a:pt x="6774" y="2946"/>
                  <a:pt x="6792" y="2946"/>
                </a:cubicBezTo>
                <a:cubicBezTo>
                  <a:pt x="7714" y="2946"/>
                  <a:pt x="8612" y="2719"/>
                  <a:pt x="9427" y="2311"/>
                </a:cubicBezTo>
                <a:cubicBezTo>
                  <a:pt x="9619" y="2228"/>
                  <a:pt x="9798" y="2108"/>
                  <a:pt x="9942" y="1952"/>
                </a:cubicBezTo>
                <a:cubicBezTo>
                  <a:pt x="10086" y="1796"/>
                  <a:pt x="10146" y="1569"/>
                  <a:pt x="10086" y="1365"/>
                </a:cubicBezTo>
                <a:cubicBezTo>
                  <a:pt x="9379" y="874"/>
                  <a:pt x="8612" y="431"/>
                  <a:pt x="7786" y="191"/>
                </a:cubicBezTo>
                <a:cubicBezTo>
                  <a:pt x="7283" y="56"/>
                  <a:pt x="6766" y="0"/>
                  <a:pt x="6247" y="0"/>
                </a:cubicBezTo>
                <a:close/>
              </a:path>
            </a:pathLst>
          </a:custGeom>
          <a:solidFill>
            <a:srgbClr val="1A4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41"/>
          <p:cNvSpPr/>
          <p:nvPr/>
        </p:nvSpPr>
        <p:spPr>
          <a:xfrm>
            <a:off x="2177003" y="2178554"/>
            <a:ext cx="84121" cy="118144"/>
          </a:xfrm>
          <a:custGeom>
            <a:avLst/>
            <a:gdLst/>
            <a:ahLst/>
            <a:cxnLst/>
            <a:rect l="l" t="t" r="r" b="b"/>
            <a:pathLst>
              <a:path w="1570" h="2205" extrusionOk="0">
                <a:moveTo>
                  <a:pt x="1" y="1"/>
                </a:moveTo>
                <a:lnTo>
                  <a:pt x="1" y="1"/>
                </a:lnTo>
                <a:cubicBezTo>
                  <a:pt x="96" y="85"/>
                  <a:pt x="216" y="168"/>
                  <a:pt x="324" y="240"/>
                </a:cubicBezTo>
                <a:cubicBezTo>
                  <a:pt x="587" y="444"/>
                  <a:pt x="815" y="683"/>
                  <a:pt x="1007" y="947"/>
                </a:cubicBezTo>
                <a:cubicBezTo>
                  <a:pt x="1186" y="1210"/>
                  <a:pt x="1330" y="1510"/>
                  <a:pt x="1438" y="1821"/>
                </a:cubicBezTo>
                <a:cubicBezTo>
                  <a:pt x="1474" y="1953"/>
                  <a:pt x="1510" y="2085"/>
                  <a:pt x="1558" y="2205"/>
                </a:cubicBezTo>
                <a:cubicBezTo>
                  <a:pt x="1570" y="2073"/>
                  <a:pt x="1558" y="1929"/>
                  <a:pt x="1510" y="1797"/>
                </a:cubicBezTo>
                <a:cubicBezTo>
                  <a:pt x="1426" y="1462"/>
                  <a:pt x="1282" y="1163"/>
                  <a:pt x="1091" y="887"/>
                </a:cubicBezTo>
                <a:cubicBezTo>
                  <a:pt x="899" y="600"/>
                  <a:pt x="647" y="360"/>
                  <a:pt x="372" y="180"/>
                </a:cubicBezTo>
                <a:cubicBezTo>
                  <a:pt x="264" y="97"/>
                  <a:pt x="132" y="3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1"/>
          <p:cNvSpPr/>
          <p:nvPr/>
        </p:nvSpPr>
        <p:spPr>
          <a:xfrm>
            <a:off x="2203310" y="2201647"/>
            <a:ext cx="41149" cy="88782"/>
          </a:xfrm>
          <a:custGeom>
            <a:avLst/>
            <a:gdLst/>
            <a:ahLst/>
            <a:cxnLst/>
            <a:rect l="l" t="t" r="r" b="b"/>
            <a:pathLst>
              <a:path w="768" h="1657" extrusionOk="0">
                <a:moveTo>
                  <a:pt x="61" y="1"/>
                </a:moveTo>
                <a:cubicBezTo>
                  <a:pt x="25" y="85"/>
                  <a:pt x="13" y="181"/>
                  <a:pt x="13" y="276"/>
                </a:cubicBezTo>
                <a:cubicBezTo>
                  <a:pt x="1" y="516"/>
                  <a:pt x="37" y="743"/>
                  <a:pt x="108" y="959"/>
                </a:cubicBezTo>
                <a:cubicBezTo>
                  <a:pt x="180" y="1187"/>
                  <a:pt x="324" y="1378"/>
                  <a:pt x="504" y="1534"/>
                </a:cubicBezTo>
                <a:cubicBezTo>
                  <a:pt x="626" y="1625"/>
                  <a:pt x="722" y="1657"/>
                  <a:pt x="755" y="1657"/>
                </a:cubicBezTo>
                <a:cubicBezTo>
                  <a:pt x="761" y="1657"/>
                  <a:pt x="765" y="1656"/>
                  <a:pt x="767" y="1654"/>
                </a:cubicBezTo>
                <a:cubicBezTo>
                  <a:pt x="767" y="1642"/>
                  <a:pt x="671" y="1582"/>
                  <a:pt x="552" y="1474"/>
                </a:cubicBezTo>
                <a:cubicBezTo>
                  <a:pt x="396" y="1318"/>
                  <a:pt x="288" y="1127"/>
                  <a:pt x="216" y="923"/>
                </a:cubicBezTo>
                <a:cubicBezTo>
                  <a:pt x="144" y="720"/>
                  <a:pt x="96" y="504"/>
                  <a:pt x="96" y="276"/>
                </a:cubicBezTo>
                <a:cubicBezTo>
                  <a:pt x="85" y="109"/>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1"/>
          <p:cNvSpPr/>
          <p:nvPr/>
        </p:nvSpPr>
        <p:spPr>
          <a:xfrm>
            <a:off x="3521425" y="3488793"/>
            <a:ext cx="258684" cy="222946"/>
          </a:xfrm>
          <a:custGeom>
            <a:avLst/>
            <a:gdLst/>
            <a:ahLst/>
            <a:cxnLst/>
            <a:rect l="l" t="t" r="r" b="b"/>
            <a:pathLst>
              <a:path w="4828" h="4161" extrusionOk="0">
                <a:moveTo>
                  <a:pt x="3499" y="1"/>
                </a:moveTo>
                <a:cubicBezTo>
                  <a:pt x="2718" y="1"/>
                  <a:pt x="1928" y="289"/>
                  <a:pt x="1330" y="806"/>
                </a:cubicBezTo>
                <a:cubicBezTo>
                  <a:pt x="456" y="1609"/>
                  <a:pt x="1" y="2771"/>
                  <a:pt x="108" y="3956"/>
                </a:cubicBezTo>
                <a:lnTo>
                  <a:pt x="276" y="4160"/>
                </a:lnTo>
                <a:cubicBezTo>
                  <a:pt x="564" y="4100"/>
                  <a:pt x="851" y="4076"/>
                  <a:pt x="1138" y="4064"/>
                </a:cubicBezTo>
                <a:cubicBezTo>
                  <a:pt x="1941" y="3980"/>
                  <a:pt x="2624" y="3621"/>
                  <a:pt x="3246" y="3106"/>
                </a:cubicBezTo>
                <a:cubicBezTo>
                  <a:pt x="4025" y="2471"/>
                  <a:pt x="4576" y="1585"/>
                  <a:pt x="4803" y="591"/>
                </a:cubicBezTo>
                <a:cubicBezTo>
                  <a:pt x="4827" y="507"/>
                  <a:pt x="4815" y="423"/>
                  <a:pt x="4792" y="351"/>
                </a:cubicBezTo>
                <a:cubicBezTo>
                  <a:pt x="4744" y="279"/>
                  <a:pt x="4684" y="232"/>
                  <a:pt x="4600" y="208"/>
                </a:cubicBezTo>
                <a:cubicBezTo>
                  <a:pt x="4250" y="68"/>
                  <a:pt x="3875" y="1"/>
                  <a:pt x="3499"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1"/>
          <p:cNvSpPr/>
          <p:nvPr/>
        </p:nvSpPr>
        <p:spPr>
          <a:xfrm>
            <a:off x="3553519" y="3655211"/>
            <a:ext cx="299084" cy="261042"/>
          </a:xfrm>
          <a:custGeom>
            <a:avLst/>
            <a:gdLst/>
            <a:ahLst/>
            <a:cxnLst/>
            <a:rect l="l" t="t" r="r" b="b"/>
            <a:pathLst>
              <a:path w="5582" h="4872" extrusionOk="0">
                <a:moveTo>
                  <a:pt x="1" y="0"/>
                </a:moveTo>
                <a:lnTo>
                  <a:pt x="132" y="791"/>
                </a:lnTo>
                <a:cubicBezTo>
                  <a:pt x="156" y="1916"/>
                  <a:pt x="839" y="2958"/>
                  <a:pt x="1749" y="3629"/>
                </a:cubicBezTo>
                <a:cubicBezTo>
                  <a:pt x="2659" y="4300"/>
                  <a:pt x="3761" y="4635"/>
                  <a:pt x="4875" y="4863"/>
                </a:cubicBezTo>
                <a:cubicBezTo>
                  <a:pt x="4899" y="4869"/>
                  <a:pt x="4926" y="4872"/>
                  <a:pt x="4953" y="4872"/>
                </a:cubicBezTo>
                <a:cubicBezTo>
                  <a:pt x="4980" y="4872"/>
                  <a:pt x="5007" y="4869"/>
                  <a:pt x="5031" y="4863"/>
                </a:cubicBezTo>
                <a:cubicBezTo>
                  <a:pt x="5091" y="4827"/>
                  <a:pt x="5127" y="4779"/>
                  <a:pt x="5151" y="4731"/>
                </a:cubicBezTo>
                <a:cubicBezTo>
                  <a:pt x="5582" y="3905"/>
                  <a:pt x="5438" y="2863"/>
                  <a:pt x="4935" y="2084"/>
                </a:cubicBezTo>
                <a:cubicBezTo>
                  <a:pt x="4420" y="1318"/>
                  <a:pt x="3606" y="791"/>
                  <a:pt x="2719" y="491"/>
                </a:cubicBezTo>
                <a:cubicBezTo>
                  <a:pt x="1845" y="180"/>
                  <a:pt x="923" y="84"/>
                  <a:pt x="1" y="0"/>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1"/>
          <p:cNvSpPr/>
          <p:nvPr/>
        </p:nvSpPr>
        <p:spPr>
          <a:xfrm>
            <a:off x="3065783" y="3698182"/>
            <a:ext cx="218285" cy="304870"/>
          </a:xfrm>
          <a:custGeom>
            <a:avLst/>
            <a:gdLst/>
            <a:ahLst/>
            <a:cxnLst/>
            <a:rect l="l" t="t" r="r" b="b"/>
            <a:pathLst>
              <a:path w="4074" h="5690" extrusionOk="0">
                <a:moveTo>
                  <a:pt x="4001" y="1"/>
                </a:moveTo>
                <a:cubicBezTo>
                  <a:pt x="3714" y="647"/>
                  <a:pt x="3402" y="1282"/>
                  <a:pt x="3043" y="1893"/>
                </a:cubicBezTo>
                <a:cubicBezTo>
                  <a:pt x="2780" y="1845"/>
                  <a:pt x="2085" y="1761"/>
                  <a:pt x="1259" y="1689"/>
                </a:cubicBezTo>
                <a:lnTo>
                  <a:pt x="1091" y="1677"/>
                </a:lnTo>
                <a:lnTo>
                  <a:pt x="1007" y="1773"/>
                </a:lnTo>
                <a:lnTo>
                  <a:pt x="1247" y="1809"/>
                </a:lnTo>
                <a:cubicBezTo>
                  <a:pt x="2049" y="1881"/>
                  <a:pt x="2744" y="1929"/>
                  <a:pt x="3019" y="1929"/>
                </a:cubicBezTo>
                <a:cubicBezTo>
                  <a:pt x="2732" y="2444"/>
                  <a:pt x="2408" y="2947"/>
                  <a:pt x="2061" y="3414"/>
                </a:cubicBezTo>
                <a:lnTo>
                  <a:pt x="2037" y="3438"/>
                </a:lnTo>
                <a:cubicBezTo>
                  <a:pt x="1965" y="3426"/>
                  <a:pt x="1857" y="3414"/>
                  <a:pt x="1726" y="3402"/>
                </a:cubicBezTo>
                <a:cubicBezTo>
                  <a:pt x="1426" y="3366"/>
                  <a:pt x="1007" y="3330"/>
                  <a:pt x="528" y="3306"/>
                </a:cubicBezTo>
                <a:cubicBezTo>
                  <a:pt x="408" y="3294"/>
                  <a:pt x="276" y="3294"/>
                  <a:pt x="157" y="3282"/>
                </a:cubicBezTo>
                <a:lnTo>
                  <a:pt x="121" y="3390"/>
                </a:lnTo>
                <a:lnTo>
                  <a:pt x="528" y="3414"/>
                </a:lnTo>
                <a:cubicBezTo>
                  <a:pt x="983" y="3438"/>
                  <a:pt x="1414" y="3474"/>
                  <a:pt x="1726" y="3486"/>
                </a:cubicBezTo>
                <a:lnTo>
                  <a:pt x="2001" y="3486"/>
                </a:lnTo>
                <a:cubicBezTo>
                  <a:pt x="1414" y="4276"/>
                  <a:pt x="743" y="5007"/>
                  <a:pt x="1" y="5654"/>
                </a:cubicBezTo>
                <a:cubicBezTo>
                  <a:pt x="37" y="5666"/>
                  <a:pt x="61" y="5678"/>
                  <a:pt x="109" y="5690"/>
                </a:cubicBezTo>
                <a:cubicBezTo>
                  <a:pt x="863" y="5043"/>
                  <a:pt x="1546" y="4300"/>
                  <a:pt x="2133" y="3498"/>
                </a:cubicBezTo>
                <a:cubicBezTo>
                  <a:pt x="2133" y="3678"/>
                  <a:pt x="2217" y="4193"/>
                  <a:pt x="2312" y="4791"/>
                </a:cubicBezTo>
                <a:cubicBezTo>
                  <a:pt x="2336" y="4947"/>
                  <a:pt x="2360" y="5103"/>
                  <a:pt x="2384" y="5247"/>
                </a:cubicBezTo>
                <a:lnTo>
                  <a:pt x="2480" y="5187"/>
                </a:lnTo>
                <a:cubicBezTo>
                  <a:pt x="2468" y="5055"/>
                  <a:pt x="2444" y="4911"/>
                  <a:pt x="2420" y="4767"/>
                </a:cubicBezTo>
                <a:cubicBezTo>
                  <a:pt x="2324" y="4169"/>
                  <a:pt x="2229" y="3654"/>
                  <a:pt x="2169" y="3486"/>
                </a:cubicBezTo>
                <a:lnTo>
                  <a:pt x="2217" y="3486"/>
                </a:lnTo>
                <a:cubicBezTo>
                  <a:pt x="2217" y="3474"/>
                  <a:pt x="2193" y="3474"/>
                  <a:pt x="2169" y="3462"/>
                </a:cubicBezTo>
                <a:cubicBezTo>
                  <a:pt x="2516" y="2971"/>
                  <a:pt x="2851" y="2456"/>
                  <a:pt x="3151" y="1929"/>
                </a:cubicBezTo>
                <a:cubicBezTo>
                  <a:pt x="3187" y="2061"/>
                  <a:pt x="3235" y="2192"/>
                  <a:pt x="3295" y="2312"/>
                </a:cubicBezTo>
                <a:cubicBezTo>
                  <a:pt x="3426" y="2624"/>
                  <a:pt x="3594" y="2935"/>
                  <a:pt x="3774" y="3234"/>
                </a:cubicBezTo>
                <a:cubicBezTo>
                  <a:pt x="3846" y="3354"/>
                  <a:pt x="3905" y="3462"/>
                  <a:pt x="3977" y="3570"/>
                </a:cubicBezTo>
                <a:cubicBezTo>
                  <a:pt x="3989" y="3534"/>
                  <a:pt x="4013" y="3498"/>
                  <a:pt x="4025" y="3450"/>
                </a:cubicBezTo>
                <a:cubicBezTo>
                  <a:pt x="3977" y="3366"/>
                  <a:pt x="3917" y="3270"/>
                  <a:pt x="3870" y="3174"/>
                </a:cubicBezTo>
                <a:cubicBezTo>
                  <a:pt x="3666" y="2827"/>
                  <a:pt x="3486" y="2516"/>
                  <a:pt x="3366" y="2276"/>
                </a:cubicBezTo>
                <a:cubicBezTo>
                  <a:pt x="3307" y="2144"/>
                  <a:pt x="3235" y="2025"/>
                  <a:pt x="3163" y="1905"/>
                </a:cubicBezTo>
                <a:cubicBezTo>
                  <a:pt x="3498" y="1306"/>
                  <a:pt x="3810" y="683"/>
                  <a:pt x="4073" y="48"/>
                </a:cubicBezTo>
                <a:lnTo>
                  <a:pt x="4001" y="1"/>
                </a:ln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1"/>
          <p:cNvSpPr/>
          <p:nvPr/>
        </p:nvSpPr>
        <p:spPr>
          <a:xfrm>
            <a:off x="2880344" y="3546712"/>
            <a:ext cx="385722" cy="220214"/>
          </a:xfrm>
          <a:custGeom>
            <a:avLst/>
            <a:gdLst/>
            <a:ahLst/>
            <a:cxnLst/>
            <a:rect l="l" t="t" r="r" b="b"/>
            <a:pathLst>
              <a:path w="7199" h="4110" extrusionOk="0">
                <a:moveTo>
                  <a:pt x="1821" y="1"/>
                </a:moveTo>
                <a:cubicBezTo>
                  <a:pt x="1893" y="133"/>
                  <a:pt x="1977" y="276"/>
                  <a:pt x="2061" y="420"/>
                </a:cubicBezTo>
                <a:cubicBezTo>
                  <a:pt x="2276" y="779"/>
                  <a:pt x="2468" y="1103"/>
                  <a:pt x="2600" y="1294"/>
                </a:cubicBezTo>
                <a:lnTo>
                  <a:pt x="2396" y="1211"/>
                </a:lnTo>
                <a:cubicBezTo>
                  <a:pt x="1546" y="875"/>
                  <a:pt x="743" y="600"/>
                  <a:pt x="24" y="360"/>
                </a:cubicBezTo>
                <a:cubicBezTo>
                  <a:pt x="12" y="396"/>
                  <a:pt x="1" y="432"/>
                  <a:pt x="1" y="456"/>
                </a:cubicBezTo>
                <a:cubicBezTo>
                  <a:pt x="719" y="708"/>
                  <a:pt x="1510" y="983"/>
                  <a:pt x="2336" y="1306"/>
                </a:cubicBezTo>
                <a:lnTo>
                  <a:pt x="2624" y="1414"/>
                </a:lnTo>
                <a:cubicBezTo>
                  <a:pt x="2552" y="1474"/>
                  <a:pt x="2432" y="1582"/>
                  <a:pt x="2264" y="1738"/>
                </a:cubicBezTo>
                <a:cubicBezTo>
                  <a:pt x="2001" y="1977"/>
                  <a:pt x="1665" y="2301"/>
                  <a:pt x="1258" y="2636"/>
                </a:cubicBezTo>
                <a:cubicBezTo>
                  <a:pt x="1126" y="2744"/>
                  <a:pt x="983" y="2851"/>
                  <a:pt x="863" y="2959"/>
                </a:cubicBezTo>
                <a:cubicBezTo>
                  <a:pt x="887" y="2983"/>
                  <a:pt x="911" y="3007"/>
                  <a:pt x="935" y="3043"/>
                </a:cubicBezTo>
                <a:cubicBezTo>
                  <a:pt x="1066" y="2935"/>
                  <a:pt x="1198" y="2828"/>
                  <a:pt x="1330" y="2720"/>
                </a:cubicBezTo>
                <a:cubicBezTo>
                  <a:pt x="1737" y="2372"/>
                  <a:pt x="2085" y="2049"/>
                  <a:pt x="2324" y="1798"/>
                </a:cubicBezTo>
                <a:cubicBezTo>
                  <a:pt x="2480" y="1630"/>
                  <a:pt x="2600" y="1498"/>
                  <a:pt x="2647" y="1438"/>
                </a:cubicBezTo>
                <a:lnTo>
                  <a:pt x="2719" y="1462"/>
                </a:lnTo>
                <a:cubicBezTo>
                  <a:pt x="2743" y="1486"/>
                  <a:pt x="2755" y="1498"/>
                  <a:pt x="2755" y="1498"/>
                </a:cubicBezTo>
                <a:lnTo>
                  <a:pt x="2755" y="1474"/>
                </a:lnTo>
                <a:cubicBezTo>
                  <a:pt x="3318" y="1714"/>
                  <a:pt x="3833" y="1953"/>
                  <a:pt x="4300" y="2193"/>
                </a:cubicBezTo>
                <a:cubicBezTo>
                  <a:pt x="4420" y="2253"/>
                  <a:pt x="4528" y="2313"/>
                  <a:pt x="4636" y="2372"/>
                </a:cubicBezTo>
                <a:cubicBezTo>
                  <a:pt x="4564" y="2444"/>
                  <a:pt x="4420" y="2576"/>
                  <a:pt x="4204" y="2768"/>
                </a:cubicBezTo>
                <a:cubicBezTo>
                  <a:pt x="3905" y="3043"/>
                  <a:pt x="3498" y="3414"/>
                  <a:pt x="3019" y="3798"/>
                </a:cubicBezTo>
                <a:cubicBezTo>
                  <a:pt x="2911" y="3894"/>
                  <a:pt x="2803" y="3977"/>
                  <a:pt x="2695" y="4061"/>
                </a:cubicBezTo>
                <a:lnTo>
                  <a:pt x="2827" y="4109"/>
                </a:lnTo>
                <a:cubicBezTo>
                  <a:pt x="2911" y="4037"/>
                  <a:pt x="3007" y="3965"/>
                  <a:pt x="3091" y="3894"/>
                </a:cubicBezTo>
                <a:cubicBezTo>
                  <a:pt x="3570" y="3498"/>
                  <a:pt x="3977" y="3115"/>
                  <a:pt x="4264" y="2828"/>
                </a:cubicBezTo>
                <a:cubicBezTo>
                  <a:pt x="4468" y="2624"/>
                  <a:pt x="4600" y="2468"/>
                  <a:pt x="4672" y="2396"/>
                </a:cubicBezTo>
                <a:cubicBezTo>
                  <a:pt x="5103" y="2624"/>
                  <a:pt x="5486" y="2863"/>
                  <a:pt x="5821" y="3067"/>
                </a:cubicBezTo>
                <a:lnTo>
                  <a:pt x="6827" y="3690"/>
                </a:lnTo>
                <a:lnTo>
                  <a:pt x="7103" y="3858"/>
                </a:lnTo>
                <a:cubicBezTo>
                  <a:pt x="7139" y="3882"/>
                  <a:pt x="7163" y="3894"/>
                  <a:pt x="7199" y="3905"/>
                </a:cubicBezTo>
                <a:cubicBezTo>
                  <a:pt x="7175" y="3882"/>
                  <a:pt x="7151" y="3858"/>
                  <a:pt x="7115" y="3834"/>
                </a:cubicBezTo>
                <a:lnTo>
                  <a:pt x="6851" y="3654"/>
                </a:lnTo>
                <a:cubicBezTo>
                  <a:pt x="6624" y="3498"/>
                  <a:pt x="6289" y="3271"/>
                  <a:pt x="5857" y="2995"/>
                </a:cubicBezTo>
                <a:cubicBezTo>
                  <a:pt x="5546" y="2792"/>
                  <a:pt x="5187" y="2576"/>
                  <a:pt x="4779" y="2336"/>
                </a:cubicBezTo>
                <a:cubicBezTo>
                  <a:pt x="4720" y="2133"/>
                  <a:pt x="4552" y="1630"/>
                  <a:pt x="4348" y="1055"/>
                </a:cubicBezTo>
                <a:cubicBezTo>
                  <a:pt x="4252" y="827"/>
                  <a:pt x="4181" y="612"/>
                  <a:pt x="4109" y="420"/>
                </a:cubicBezTo>
                <a:lnTo>
                  <a:pt x="3989" y="372"/>
                </a:lnTo>
                <a:lnTo>
                  <a:pt x="3989" y="372"/>
                </a:lnTo>
                <a:cubicBezTo>
                  <a:pt x="4061" y="588"/>
                  <a:pt x="4145" y="827"/>
                  <a:pt x="4240" y="1091"/>
                </a:cubicBezTo>
                <a:cubicBezTo>
                  <a:pt x="4432" y="1618"/>
                  <a:pt x="4612" y="2085"/>
                  <a:pt x="4720" y="2301"/>
                </a:cubicBezTo>
                <a:cubicBezTo>
                  <a:pt x="4600" y="2241"/>
                  <a:pt x="4480" y="2169"/>
                  <a:pt x="4348" y="2097"/>
                </a:cubicBezTo>
                <a:cubicBezTo>
                  <a:pt x="3845" y="1833"/>
                  <a:pt x="3294" y="1570"/>
                  <a:pt x="2695" y="1330"/>
                </a:cubicBezTo>
                <a:cubicBezTo>
                  <a:pt x="2600" y="1127"/>
                  <a:pt x="2396" y="767"/>
                  <a:pt x="2156" y="360"/>
                </a:cubicBezTo>
                <a:cubicBezTo>
                  <a:pt x="2085" y="229"/>
                  <a:pt x="2013" y="109"/>
                  <a:pt x="1941"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41"/>
          <p:cNvSpPr/>
          <p:nvPr/>
        </p:nvSpPr>
        <p:spPr>
          <a:xfrm>
            <a:off x="3529783" y="3494740"/>
            <a:ext cx="246468" cy="212498"/>
          </a:xfrm>
          <a:custGeom>
            <a:avLst/>
            <a:gdLst/>
            <a:ahLst/>
            <a:cxnLst/>
            <a:rect l="l" t="t" r="r" b="b"/>
            <a:pathLst>
              <a:path w="4600" h="3966" extrusionOk="0">
                <a:moveTo>
                  <a:pt x="2540" y="1"/>
                </a:moveTo>
                <a:cubicBezTo>
                  <a:pt x="2504" y="1"/>
                  <a:pt x="2480" y="13"/>
                  <a:pt x="2444" y="25"/>
                </a:cubicBezTo>
                <a:cubicBezTo>
                  <a:pt x="2432" y="133"/>
                  <a:pt x="2420" y="252"/>
                  <a:pt x="2408" y="384"/>
                </a:cubicBezTo>
                <a:cubicBezTo>
                  <a:pt x="2360" y="899"/>
                  <a:pt x="2324" y="1342"/>
                  <a:pt x="2324" y="1486"/>
                </a:cubicBezTo>
                <a:lnTo>
                  <a:pt x="2288" y="1486"/>
                </a:lnTo>
                <a:cubicBezTo>
                  <a:pt x="2288" y="1486"/>
                  <a:pt x="2300" y="1498"/>
                  <a:pt x="2324" y="1522"/>
                </a:cubicBezTo>
                <a:cubicBezTo>
                  <a:pt x="1929" y="1845"/>
                  <a:pt x="1545" y="2193"/>
                  <a:pt x="1174" y="2564"/>
                </a:cubicBezTo>
                <a:cubicBezTo>
                  <a:pt x="1186" y="2444"/>
                  <a:pt x="1174" y="2336"/>
                  <a:pt x="1150" y="2217"/>
                </a:cubicBezTo>
                <a:cubicBezTo>
                  <a:pt x="1114" y="1929"/>
                  <a:pt x="1042" y="1642"/>
                  <a:pt x="959" y="1354"/>
                </a:cubicBezTo>
                <a:cubicBezTo>
                  <a:pt x="935" y="1246"/>
                  <a:pt x="899" y="1139"/>
                  <a:pt x="875" y="1031"/>
                </a:cubicBezTo>
                <a:cubicBezTo>
                  <a:pt x="851" y="1055"/>
                  <a:pt x="827" y="1091"/>
                  <a:pt x="803" y="1115"/>
                </a:cubicBezTo>
                <a:cubicBezTo>
                  <a:pt x="827" y="1199"/>
                  <a:pt x="851" y="1294"/>
                  <a:pt x="875" y="1378"/>
                </a:cubicBezTo>
                <a:cubicBezTo>
                  <a:pt x="959" y="1714"/>
                  <a:pt x="1042" y="2013"/>
                  <a:pt x="1090" y="2229"/>
                </a:cubicBezTo>
                <a:cubicBezTo>
                  <a:pt x="1126" y="2432"/>
                  <a:pt x="1150" y="2564"/>
                  <a:pt x="1162" y="2588"/>
                </a:cubicBezTo>
                <a:cubicBezTo>
                  <a:pt x="755" y="3007"/>
                  <a:pt x="372" y="3450"/>
                  <a:pt x="0" y="3905"/>
                </a:cubicBezTo>
                <a:lnTo>
                  <a:pt x="48" y="3965"/>
                </a:lnTo>
                <a:cubicBezTo>
                  <a:pt x="432" y="3498"/>
                  <a:pt x="839" y="3043"/>
                  <a:pt x="1258" y="2612"/>
                </a:cubicBezTo>
                <a:cubicBezTo>
                  <a:pt x="1474" y="2708"/>
                  <a:pt x="2024" y="2935"/>
                  <a:pt x="2683" y="3175"/>
                </a:cubicBezTo>
                <a:lnTo>
                  <a:pt x="2827" y="3223"/>
                </a:lnTo>
                <a:lnTo>
                  <a:pt x="2911" y="3163"/>
                </a:lnTo>
                <a:lnTo>
                  <a:pt x="2719" y="3091"/>
                </a:lnTo>
                <a:cubicBezTo>
                  <a:pt x="2072" y="2851"/>
                  <a:pt x="1521" y="2660"/>
                  <a:pt x="1294" y="2588"/>
                </a:cubicBezTo>
                <a:cubicBezTo>
                  <a:pt x="1641" y="2229"/>
                  <a:pt x="2024" y="1893"/>
                  <a:pt x="2420" y="1582"/>
                </a:cubicBezTo>
                <a:lnTo>
                  <a:pt x="2432" y="1558"/>
                </a:lnTo>
                <a:cubicBezTo>
                  <a:pt x="2492" y="1594"/>
                  <a:pt x="2575" y="1630"/>
                  <a:pt x="2683" y="1666"/>
                </a:cubicBezTo>
                <a:cubicBezTo>
                  <a:pt x="2923" y="1761"/>
                  <a:pt x="3258" y="1881"/>
                  <a:pt x="3641" y="2013"/>
                </a:cubicBezTo>
                <a:cubicBezTo>
                  <a:pt x="3737" y="2049"/>
                  <a:pt x="3845" y="2073"/>
                  <a:pt x="3941" y="2109"/>
                </a:cubicBezTo>
                <a:lnTo>
                  <a:pt x="4001" y="2025"/>
                </a:lnTo>
                <a:cubicBezTo>
                  <a:pt x="3893" y="1989"/>
                  <a:pt x="3785" y="1953"/>
                  <a:pt x="3665" y="1917"/>
                </a:cubicBezTo>
                <a:cubicBezTo>
                  <a:pt x="3294" y="1797"/>
                  <a:pt x="2959" y="1678"/>
                  <a:pt x="2707" y="1606"/>
                </a:cubicBezTo>
                <a:lnTo>
                  <a:pt x="2480" y="1534"/>
                </a:lnTo>
                <a:cubicBezTo>
                  <a:pt x="3126" y="1007"/>
                  <a:pt x="3845" y="564"/>
                  <a:pt x="4600" y="204"/>
                </a:cubicBezTo>
                <a:cubicBezTo>
                  <a:pt x="4576" y="180"/>
                  <a:pt x="4552" y="157"/>
                  <a:pt x="4516" y="145"/>
                </a:cubicBezTo>
                <a:cubicBezTo>
                  <a:pt x="3737" y="504"/>
                  <a:pt x="3019" y="959"/>
                  <a:pt x="2348" y="1486"/>
                </a:cubicBezTo>
                <a:cubicBezTo>
                  <a:pt x="2384" y="1342"/>
                  <a:pt x="2444" y="911"/>
                  <a:pt x="2504" y="384"/>
                </a:cubicBezTo>
                <a:cubicBezTo>
                  <a:pt x="2516" y="252"/>
                  <a:pt x="2528" y="121"/>
                  <a:pt x="2540" y="1"/>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41"/>
          <p:cNvSpPr/>
          <p:nvPr/>
        </p:nvSpPr>
        <p:spPr>
          <a:xfrm>
            <a:off x="3556734" y="3661587"/>
            <a:ext cx="276634" cy="242664"/>
          </a:xfrm>
          <a:custGeom>
            <a:avLst/>
            <a:gdLst/>
            <a:ahLst/>
            <a:cxnLst/>
            <a:rect l="l" t="t" r="r" b="b"/>
            <a:pathLst>
              <a:path w="5163" h="4529" extrusionOk="0">
                <a:moveTo>
                  <a:pt x="0" y="1"/>
                </a:moveTo>
                <a:cubicBezTo>
                  <a:pt x="24" y="37"/>
                  <a:pt x="36" y="61"/>
                  <a:pt x="60" y="85"/>
                </a:cubicBezTo>
                <a:lnTo>
                  <a:pt x="240" y="300"/>
                </a:lnTo>
                <a:cubicBezTo>
                  <a:pt x="384" y="480"/>
                  <a:pt x="611" y="743"/>
                  <a:pt x="899" y="1055"/>
                </a:cubicBezTo>
                <a:cubicBezTo>
                  <a:pt x="1126" y="1282"/>
                  <a:pt x="1366" y="1558"/>
                  <a:pt x="1653" y="1833"/>
                </a:cubicBezTo>
                <a:cubicBezTo>
                  <a:pt x="1653" y="2025"/>
                  <a:pt x="1677" y="2468"/>
                  <a:pt x="1725" y="2995"/>
                </a:cubicBezTo>
                <a:cubicBezTo>
                  <a:pt x="1737" y="3199"/>
                  <a:pt x="1761" y="3390"/>
                  <a:pt x="1773" y="3570"/>
                </a:cubicBezTo>
                <a:lnTo>
                  <a:pt x="1869" y="3630"/>
                </a:lnTo>
                <a:cubicBezTo>
                  <a:pt x="1857" y="3438"/>
                  <a:pt x="1833" y="3223"/>
                  <a:pt x="1821" y="2983"/>
                </a:cubicBezTo>
                <a:cubicBezTo>
                  <a:pt x="1773" y="2504"/>
                  <a:pt x="1725" y="2085"/>
                  <a:pt x="1689" y="1869"/>
                </a:cubicBezTo>
                <a:lnTo>
                  <a:pt x="1689" y="1869"/>
                </a:lnTo>
                <a:cubicBezTo>
                  <a:pt x="1773" y="1953"/>
                  <a:pt x="1869" y="2037"/>
                  <a:pt x="1953" y="2121"/>
                </a:cubicBezTo>
                <a:cubicBezTo>
                  <a:pt x="2312" y="2456"/>
                  <a:pt x="2707" y="2792"/>
                  <a:pt x="3138" y="3127"/>
                </a:cubicBezTo>
                <a:cubicBezTo>
                  <a:pt x="3186" y="3319"/>
                  <a:pt x="3270" y="3654"/>
                  <a:pt x="3378" y="4049"/>
                </a:cubicBezTo>
                <a:cubicBezTo>
                  <a:pt x="3402" y="4169"/>
                  <a:pt x="3438" y="4277"/>
                  <a:pt x="3474" y="4384"/>
                </a:cubicBezTo>
                <a:lnTo>
                  <a:pt x="3570" y="4420"/>
                </a:lnTo>
                <a:cubicBezTo>
                  <a:pt x="3546" y="4301"/>
                  <a:pt x="3510" y="4169"/>
                  <a:pt x="3462" y="4025"/>
                </a:cubicBezTo>
                <a:cubicBezTo>
                  <a:pt x="3366" y="3678"/>
                  <a:pt x="3282" y="3366"/>
                  <a:pt x="3210" y="3175"/>
                </a:cubicBezTo>
                <a:lnTo>
                  <a:pt x="3210" y="3175"/>
                </a:lnTo>
                <a:lnTo>
                  <a:pt x="3366" y="3307"/>
                </a:lnTo>
                <a:cubicBezTo>
                  <a:pt x="3989" y="3762"/>
                  <a:pt x="4588" y="4169"/>
                  <a:pt x="5127" y="4528"/>
                </a:cubicBezTo>
                <a:cubicBezTo>
                  <a:pt x="5139" y="4504"/>
                  <a:pt x="5151" y="4468"/>
                  <a:pt x="5163" y="4444"/>
                </a:cubicBezTo>
                <a:cubicBezTo>
                  <a:pt x="4624" y="4085"/>
                  <a:pt x="4037" y="3678"/>
                  <a:pt x="3426" y="3223"/>
                </a:cubicBezTo>
                <a:cubicBezTo>
                  <a:pt x="3354" y="3175"/>
                  <a:pt x="3282" y="3127"/>
                  <a:pt x="3222" y="3079"/>
                </a:cubicBezTo>
                <a:cubicBezTo>
                  <a:pt x="3294" y="3043"/>
                  <a:pt x="3414" y="2971"/>
                  <a:pt x="3582" y="2887"/>
                </a:cubicBezTo>
                <a:cubicBezTo>
                  <a:pt x="3845" y="2756"/>
                  <a:pt x="4204" y="2564"/>
                  <a:pt x="4612" y="2372"/>
                </a:cubicBezTo>
                <a:cubicBezTo>
                  <a:pt x="4743" y="2312"/>
                  <a:pt x="4875" y="2253"/>
                  <a:pt x="5007" y="2193"/>
                </a:cubicBezTo>
                <a:lnTo>
                  <a:pt x="4959" y="2121"/>
                </a:lnTo>
                <a:cubicBezTo>
                  <a:pt x="4839" y="2169"/>
                  <a:pt x="4707" y="2229"/>
                  <a:pt x="4564" y="2288"/>
                </a:cubicBezTo>
                <a:cubicBezTo>
                  <a:pt x="4216" y="2456"/>
                  <a:pt x="3881" y="2636"/>
                  <a:pt x="3546" y="2827"/>
                </a:cubicBezTo>
                <a:cubicBezTo>
                  <a:pt x="3378" y="2935"/>
                  <a:pt x="3258" y="3007"/>
                  <a:pt x="3198" y="3055"/>
                </a:cubicBezTo>
                <a:cubicBezTo>
                  <a:pt x="3174" y="3043"/>
                  <a:pt x="3162" y="3031"/>
                  <a:pt x="3150" y="3019"/>
                </a:cubicBezTo>
                <a:cubicBezTo>
                  <a:pt x="3138" y="2995"/>
                  <a:pt x="3114" y="2971"/>
                  <a:pt x="3114" y="2971"/>
                </a:cubicBezTo>
                <a:lnTo>
                  <a:pt x="3114" y="2995"/>
                </a:lnTo>
                <a:cubicBezTo>
                  <a:pt x="2719" y="2684"/>
                  <a:pt x="2348" y="2360"/>
                  <a:pt x="2013" y="2061"/>
                </a:cubicBezTo>
                <a:cubicBezTo>
                  <a:pt x="1929" y="1989"/>
                  <a:pt x="1845" y="1917"/>
                  <a:pt x="1773" y="1833"/>
                </a:cubicBezTo>
                <a:cubicBezTo>
                  <a:pt x="1857" y="1797"/>
                  <a:pt x="2013" y="1726"/>
                  <a:pt x="2216" y="1618"/>
                </a:cubicBezTo>
                <a:cubicBezTo>
                  <a:pt x="2516" y="1450"/>
                  <a:pt x="2947" y="1246"/>
                  <a:pt x="3414" y="1031"/>
                </a:cubicBezTo>
                <a:cubicBezTo>
                  <a:pt x="3534" y="971"/>
                  <a:pt x="3641" y="923"/>
                  <a:pt x="3749" y="875"/>
                </a:cubicBezTo>
                <a:lnTo>
                  <a:pt x="3641" y="815"/>
                </a:lnTo>
                <a:cubicBezTo>
                  <a:pt x="3558" y="851"/>
                  <a:pt x="3474" y="887"/>
                  <a:pt x="3378" y="935"/>
                </a:cubicBezTo>
                <a:cubicBezTo>
                  <a:pt x="2899" y="1151"/>
                  <a:pt x="2480" y="1378"/>
                  <a:pt x="2180" y="1546"/>
                </a:cubicBezTo>
                <a:cubicBezTo>
                  <a:pt x="1965" y="1666"/>
                  <a:pt x="1821" y="1773"/>
                  <a:pt x="1749" y="1821"/>
                </a:cubicBezTo>
                <a:cubicBezTo>
                  <a:pt x="1450" y="1522"/>
                  <a:pt x="1186" y="1246"/>
                  <a:pt x="947" y="1007"/>
                </a:cubicBezTo>
                <a:lnTo>
                  <a:pt x="264" y="264"/>
                </a:lnTo>
                <a:lnTo>
                  <a:pt x="72" y="73"/>
                </a:lnTo>
                <a:cubicBezTo>
                  <a:pt x="24" y="25"/>
                  <a:pt x="0" y="1"/>
                  <a:pt x="0"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1"/>
          <p:cNvSpPr/>
          <p:nvPr/>
        </p:nvSpPr>
        <p:spPr>
          <a:xfrm>
            <a:off x="3147331" y="3480809"/>
            <a:ext cx="485167" cy="367023"/>
          </a:xfrm>
          <a:custGeom>
            <a:avLst/>
            <a:gdLst/>
            <a:ahLst/>
            <a:cxnLst/>
            <a:rect l="l" t="t" r="r" b="b"/>
            <a:pathLst>
              <a:path w="9055" h="6850" extrusionOk="0">
                <a:moveTo>
                  <a:pt x="4709" y="0"/>
                </a:moveTo>
                <a:cubicBezTo>
                  <a:pt x="4222" y="0"/>
                  <a:pt x="3724" y="267"/>
                  <a:pt x="3425" y="668"/>
                </a:cubicBezTo>
                <a:cubicBezTo>
                  <a:pt x="3006" y="1231"/>
                  <a:pt x="2934" y="1997"/>
                  <a:pt x="3030" y="2692"/>
                </a:cubicBezTo>
                <a:cubicBezTo>
                  <a:pt x="2779" y="2213"/>
                  <a:pt x="2455" y="1710"/>
                  <a:pt x="1940" y="1542"/>
                </a:cubicBezTo>
                <a:cubicBezTo>
                  <a:pt x="1814" y="1500"/>
                  <a:pt x="1684" y="1480"/>
                  <a:pt x="1556" y="1480"/>
                </a:cubicBezTo>
                <a:cubicBezTo>
                  <a:pt x="1209" y="1480"/>
                  <a:pt x="871" y="1627"/>
                  <a:pt x="635" y="1890"/>
                </a:cubicBezTo>
                <a:cubicBezTo>
                  <a:pt x="0" y="2644"/>
                  <a:pt x="275" y="3662"/>
                  <a:pt x="898" y="4585"/>
                </a:cubicBezTo>
                <a:cubicBezTo>
                  <a:pt x="1677" y="5722"/>
                  <a:pt x="2982" y="6704"/>
                  <a:pt x="3833" y="6824"/>
                </a:cubicBezTo>
                <a:cubicBezTo>
                  <a:pt x="3955" y="6842"/>
                  <a:pt x="4077" y="6850"/>
                  <a:pt x="4199" y="6850"/>
                </a:cubicBezTo>
                <a:cubicBezTo>
                  <a:pt x="4832" y="6850"/>
                  <a:pt x="5458" y="6625"/>
                  <a:pt x="6001" y="6273"/>
                </a:cubicBezTo>
                <a:cubicBezTo>
                  <a:pt x="6635" y="5854"/>
                  <a:pt x="7138" y="5267"/>
                  <a:pt x="7605" y="4668"/>
                </a:cubicBezTo>
                <a:cubicBezTo>
                  <a:pt x="8132" y="3986"/>
                  <a:pt x="9055" y="2105"/>
                  <a:pt x="7450" y="2057"/>
                </a:cubicBezTo>
                <a:cubicBezTo>
                  <a:pt x="7439" y="2057"/>
                  <a:pt x="7429" y="2057"/>
                  <a:pt x="7419" y="2057"/>
                </a:cubicBezTo>
                <a:cubicBezTo>
                  <a:pt x="6880" y="2057"/>
                  <a:pt x="6399" y="2362"/>
                  <a:pt x="5965" y="2656"/>
                </a:cubicBezTo>
                <a:cubicBezTo>
                  <a:pt x="6072" y="2201"/>
                  <a:pt x="6096" y="1734"/>
                  <a:pt x="6036" y="1267"/>
                </a:cubicBezTo>
                <a:cubicBezTo>
                  <a:pt x="5965" y="800"/>
                  <a:pt x="5689" y="381"/>
                  <a:pt x="5282" y="141"/>
                </a:cubicBezTo>
                <a:cubicBezTo>
                  <a:pt x="5102" y="44"/>
                  <a:pt x="4907" y="0"/>
                  <a:pt x="47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1"/>
          <p:cNvSpPr/>
          <p:nvPr/>
        </p:nvSpPr>
        <p:spPr>
          <a:xfrm>
            <a:off x="1979347" y="3621188"/>
            <a:ext cx="293351" cy="276580"/>
          </a:xfrm>
          <a:custGeom>
            <a:avLst/>
            <a:gdLst/>
            <a:ahLst/>
            <a:cxnLst/>
            <a:rect l="l" t="t" r="r" b="b"/>
            <a:pathLst>
              <a:path w="5475" h="5162" extrusionOk="0">
                <a:moveTo>
                  <a:pt x="432" y="0"/>
                </a:moveTo>
                <a:lnTo>
                  <a:pt x="204" y="240"/>
                </a:lnTo>
                <a:cubicBezTo>
                  <a:pt x="1" y="1581"/>
                  <a:pt x="408" y="3042"/>
                  <a:pt x="1366" y="4013"/>
                </a:cubicBezTo>
                <a:cubicBezTo>
                  <a:pt x="2082" y="4737"/>
                  <a:pt x="3084" y="5162"/>
                  <a:pt x="4084" y="5162"/>
                </a:cubicBezTo>
                <a:cubicBezTo>
                  <a:pt x="4440" y="5162"/>
                  <a:pt x="4796" y="5108"/>
                  <a:pt x="5139" y="4995"/>
                </a:cubicBezTo>
                <a:cubicBezTo>
                  <a:pt x="5342" y="4983"/>
                  <a:pt x="5474" y="4767"/>
                  <a:pt x="5402" y="4576"/>
                </a:cubicBezTo>
                <a:cubicBezTo>
                  <a:pt x="5235" y="3390"/>
                  <a:pt x="4672" y="2312"/>
                  <a:pt x="3809" y="1485"/>
                </a:cubicBezTo>
                <a:cubicBezTo>
                  <a:pt x="3139" y="839"/>
                  <a:pt x="2372" y="348"/>
                  <a:pt x="1426" y="192"/>
                </a:cubicBezTo>
                <a:cubicBezTo>
                  <a:pt x="1091" y="156"/>
                  <a:pt x="755" y="84"/>
                  <a:pt x="432" y="0"/>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1"/>
          <p:cNvSpPr/>
          <p:nvPr/>
        </p:nvSpPr>
        <p:spPr>
          <a:xfrm>
            <a:off x="2017228" y="3408048"/>
            <a:ext cx="368416" cy="281831"/>
          </a:xfrm>
          <a:custGeom>
            <a:avLst/>
            <a:gdLst/>
            <a:ahLst/>
            <a:cxnLst/>
            <a:rect l="l" t="t" r="r" b="b"/>
            <a:pathLst>
              <a:path w="6876" h="5260" extrusionOk="0">
                <a:moveTo>
                  <a:pt x="6198" y="1"/>
                </a:moveTo>
                <a:cubicBezTo>
                  <a:pt x="6174" y="1"/>
                  <a:pt x="6148" y="5"/>
                  <a:pt x="6121" y="14"/>
                </a:cubicBezTo>
                <a:cubicBezTo>
                  <a:pt x="4815" y="170"/>
                  <a:pt x="3486" y="469"/>
                  <a:pt x="2360" y="1176"/>
                </a:cubicBezTo>
                <a:cubicBezTo>
                  <a:pt x="1246" y="1870"/>
                  <a:pt x="348" y="3032"/>
                  <a:pt x="228" y="4350"/>
                </a:cubicBezTo>
                <a:lnTo>
                  <a:pt x="0" y="5260"/>
                </a:lnTo>
                <a:cubicBezTo>
                  <a:pt x="1078" y="5248"/>
                  <a:pt x="2180" y="5212"/>
                  <a:pt x="3234" y="4936"/>
                </a:cubicBezTo>
                <a:cubicBezTo>
                  <a:pt x="4276" y="4661"/>
                  <a:pt x="5294" y="4122"/>
                  <a:pt x="5953" y="3260"/>
                </a:cubicBezTo>
                <a:cubicBezTo>
                  <a:pt x="6612" y="2397"/>
                  <a:pt x="6875" y="1188"/>
                  <a:pt x="6444" y="194"/>
                </a:cubicBezTo>
                <a:cubicBezTo>
                  <a:pt x="6420" y="122"/>
                  <a:pt x="6372" y="62"/>
                  <a:pt x="6312" y="26"/>
                </a:cubicBezTo>
                <a:cubicBezTo>
                  <a:pt x="6275" y="11"/>
                  <a:pt x="6238" y="1"/>
                  <a:pt x="6198" y="1"/>
                </a:cubicBez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1"/>
          <p:cNvSpPr/>
          <p:nvPr/>
        </p:nvSpPr>
        <p:spPr>
          <a:xfrm>
            <a:off x="2370158" y="3420318"/>
            <a:ext cx="354967" cy="239395"/>
          </a:xfrm>
          <a:custGeom>
            <a:avLst/>
            <a:gdLst/>
            <a:ahLst/>
            <a:cxnLst/>
            <a:rect l="l" t="t" r="r" b="b"/>
            <a:pathLst>
              <a:path w="6625" h="4468" extrusionOk="0">
                <a:moveTo>
                  <a:pt x="1606" y="0"/>
                </a:moveTo>
                <a:cubicBezTo>
                  <a:pt x="1258" y="0"/>
                  <a:pt x="971" y="264"/>
                  <a:pt x="755" y="539"/>
                </a:cubicBezTo>
                <a:cubicBezTo>
                  <a:pt x="216" y="1282"/>
                  <a:pt x="1" y="2216"/>
                  <a:pt x="144" y="3126"/>
                </a:cubicBezTo>
                <a:lnTo>
                  <a:pt x="5846" y="4468"/>
                </a:lnTo>
                <a:cubicBezTo>
                  <a:pt x="6396" y="3725"/>
                  <a:pt x="6624" y="2791"/>
                  <a:pt x="6480" y="1881"/>
                </a:cubicBezTo>
                <a:cubicBezTo>
                  <a:pt x="6456" y="1689"/>
                  <a:pt x="6396" y="1510"/>
                  <a:pt x="6301" y="1342"/>
                </a:cubicBezTo>
                <a:cubicBezTo>
                  <a:pt x="6095" y="1030"/>
                  <a:pt x="5731" y="902"/>
                  <a:pt x="5351" y="902"/>
                </a:cubicBezTo>
                <a:cubicBezTo>
                  <a:pt x="5132" y="902"/>
                  <a:pt x="4909" y="944"/>
                  <a:pt x="4708" y="1019"/>
                </a:cubicBezTo>
                <a:cubicBezTo>
                  <a:pt x="3929" y="1306"/>
                  <a:pt x="3330" y="1929"/>
                  <a:pt x="3055" y="2707"/>
                </a:cubicBezTo>
                <a:cubicBezTo>
                  <a:pt x="3043" y="2013"/>
                  <a:pt x="2875" y="1342"/>
                  <a:pt x="2540" y="731"/>
                </a:cubicBezTo>
                <a:cubicBezTo>
                  <a:pt x="2348" y="372"/>
                  <a:pt x="2025" y="0"/>
                  <a:pt x="1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1"/>
          <p:cNvSpPr/>
          <p:nvPr/>
        </p:nvSpPr>
        <p:spPr>
          <a:xfrm>
            <a:off x="1993492" y="3626975"/>
            <a:ext cx="270847" cy="259917"/>
          </a:xfrm>
          <a:custGeom>
            <a:avLst/>
            <a:gdLst/>
            <a:ahLst/>
            <a:cxnLst/>
            <a:rect l="l" t="t" r="r" b="b"/>
            <a:pathLst>
              <a:path w="5055" h="4851" extrusionOk="0">
                <a:moveTo>
                  <a:pt x="60" y="0"/>
                </a:moveTo>
                <a:lnTo>
                  <a:pt x="0" y="60"/>
                </a:lnTo>
                <a:cubicBezTo>
                  <a:pt x="395" y="635"/>
                  <a:pt x="803" y="1186"/>
                  <a:pt x="1246" y="1713"/>
                </a:cubicBezTo>
                <a:cubicBezTo>
                  <a:pt x="1234" y="1737"/>
                  <a:pt x="1186" y="1892"/>
                  <a:pt x="1126" y="2108"/>
                </a:cubicBezTo>
                <a:cubicBezTo>
                  <a:pt x="1054" y="2372"/>
                  <a:pt x="934" y="2707"/>
                  <a:pt x="791" y="3090"/>
                </a:cubicBezTo>
                <a:cubicBezTo>
                  <a:pt x="755" y="3198"/>
                  <a:pt x="719" y="3294"/>
                  <a:pt x="683" y="3390"/>
                </a:cubicBezTo>
                <a:cubicBezTo>
                  <a:pt x="707" y="3426"/>
                  <a:pt x="731" y="3461"/>
                  <a:pt x="767" y="3497"/>
                </a:cubicBezTo>
                <a:lnTo>
                  <a:pt x="898" y="3114"/>
                </a:lnTo>
                <a:cubicBezTo>
                  <a:pt x="1018" y="2791"/>
                  <a:pt x="1126" y="2467"/>
                  <a:pt x="1198" y="2132"/>
                </a:cubicBezTo>
                <a:cubicBezTo>
                  <a:pt x="1234" y="2000"/>
                  <a:pt x="1246" y="1869"/>
                  <a:pt x="1258" y="1725"/>
                </a:cubicBezTo>
                <a:cubicBezTo>
                  <a:pt x="1653" y="2192"/>
                  <a:pt x="2072" y="2635"/>
                  <a:pt x="2515" y="3054"/>
                </a:cubicBezTo>
                <a:cubicBezTo>
                  <a:pt x="2479" y="3066"/>
                  <a:pt x="2455" y="3078"/>
                  <a:pt x="2467" y="3078"/>
                </a:cubicBezTo>
                <a:lnTo>
                  <a:pt x="2503" y="3078"/>
                </a:lnTo>
                <a:cubicBezTo>
                  <a:pt x="2491" y="3258"/>
                  <a:pt x="2491" y="3773"/>
                  <a:pt x="2503" y="4384"/>
                </a:cubicBezTo>
                <a:cubicBezTo>
                  <a:pt x="2503" y="4527"/>
                  <a:pt x="2515" y="4671"/>
                  <a:pt x="2527" y="4803"/>
                </a:cubicBezTo>
                <a:lnTo>
                  <a:pt x="2635" y="4839"/>
                </a:lnTo>
                <a:cubicBezTo>
                  <a:pt x="2635" y="4695"/>
                  <a:pt x="2635" y="4539"/>
                  <a:pt x="2623" y="4384"/>
                </a:cubicBezTo>
                <a:cubicBezTo>
                  <a:pt x="2599" y="3773"/>
                  <a:pt x="2575" y="3258"/>
                  <a:pt x="2551" y="3078"/>
                </a:cubicBezTo>
                <a:lnTo>
                  <a:pt x="2551" y="3078"/>
                </a:lnTo>
                <a:cubicBezTo>
                  <a:pt x="3282" y="3761"/>
                  <a:pt x="4084" y="4360"/>
                  <a:pt x="4959" y="4851"/>
                </a:cubicBezTo>
                <a:cubicBezTo>
                  <a:pt x="4995" y="4839"/>
                  <a:pt x="5019" y="4827"/>
                  <a:pt x="5054" y="4803"/>
                </a:cubicBezTo>
                <a:cubicBezTo>
                  <a:pt x="4204" y="4312"/>
                  <a:pt x="3402" y="3725"/>
                  <a:pt x="2683" y="3054"/>
                </a:cubicBezTo>
                <a:cubicBezTo>
                  <a:pt x="2755" y="3042"/>
                  <a:pt x="2851" y="3018"/>
                  <a:pt x="2958" y="2994"/>
                </a:cubicBezTo>
                <a:cubicBezTo>
                  <a:pt x="3258" y="2922"/>
                  <a:pt x="3665" y="2815"/>
                  <a:pt x="4120" y="2707"/>
                </a:cubicBezTo>
                <a:cubicBezTo>
                  <a:pt x="4252" y="2671"/>
                  <a:pt x="4384" y="2647"/>
                  <a:pt x="4504" y="2611"/>
                </a:cubicBezTo>
                <a:cubicBezTo>
                  <a:pt x="4492" y="2587"/>
                  <a:pt x="4468" y="2551"/>
                  <a:pt x="4444" y="2515"/>
                </a:cubicBezTo>
                <a:cubicBezTo>
                  <a:pt x="4336" y="2539"/>
                  <a:pt x="4216" y="2563"/>
                  <a:pt x="4084" y="2599"/>
                </a:cubicBezTo>
                <a:cubicBezTo>
                  <a:pt x="3641" y="2707"/>
                  <a:pt x="3222" y="2827"/>
                  <a:pt x="2935" y="2922"/>
                </a:cubicBezTo>
                <a:cubicBezTo>
                  <a:pt x="2815" y="2958"/>
                  <a:pt x="2707" y="2994"/>
                  <a:pt x="2635" y="3018"/>
                </a:cubicBezTo>
                <a:lnTo>
                  <a:pt x="2611" y="2994"/>
                </a:lnTo>
                <a:cubicBezTo>
                  <a:pt x="2180" y="2599"/>
                  <a:pt x="1773" y="2168"/>
                  <a:pt x="1389" y="1713"/>
                </a:cubicBezTo>
                <a:cubicBezTo>
                  <a:pt x="1665" y="1665"/>
                  <a:pt x="2336" y="1485"/>
                  <a:pt x="3102" y="1258"/>
                </a:cubicBezTo>
                <a:lnTo>
                  <a:pt x="3342" y="1198"/>
                </a:lnTo>
                <a:lnTo>
                  <a:pt x="3234" y="1102"/>
                </a:lnTo>
                <a:lnTo>
                  <a:pt x="3078" y="1150"/>
                </a:lnTo>
                <a:cubicBezTo>
                  <a:pt x="2288" y="1377"/>
                  <a:pt x="1617" y="1593"/>
                  <a:pt x="1354" y="1689"/>
                </a:cubicBezTo>
                <a:cubicBezTo>
                  <a:pt x="898" y="1150"/>
                  <a:pt x="467" y="587"/>
                  <a:pt x="60"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1"/>
          <p:cNvSpPr/>
          <p:nvPr/>
        </p:nvSpPr>
        <p:spPr>
          <a:xfrm>
            <a:off x="2021086" y="3421604"/>
            <a:ext cx="345270" cy="259970"/>
          </a:xfrm>
          <a:custGeom>
            <a:avLst/>
            <a:gdLst/>
            <a:ahLst/>
            <a:cxnLst/>
            <a:rect l="l" t="t" r="r" b="b"/>
            <a:pathLst>
              <a:path w="6444" h="4852" extrusionOk="0">
                <a:moveTo>
                  <a:pt x="4575" y="0"/>
                </a:moveTo>
                <a:lnTo>
                  <a:pt x="4456" y="36"/>
                </a:lnTo>
                <a:cubicBezTo>
                  <a:pt x="4408" y="156"/>
                  <a:pt x="4360" y="288"/>
                  <a:pt x="4300" y="420"/>
                </a:cubicBezTo>
                <a:cubicBezTo>
                  <a:pt x="4144" y="875"/>
                  <a:pt x="4012" y="1270"/>
                  <a:pt x="3953" y="1486"/>
                </a:cubicBezTo>
                <a:cubicBezTo>
                  <a:pt x="3414" y="1833"/>
                  <a:pt x="2911" y="2192"/>
                  <a:pt x="2467" y="2552"/>
                </a:cubicBezTo>
                <a:cubicBezTo>
                  <a:pt x="2360" y="2635"/>
                  <a:pt x="2252" y="2731"/>
                  <a:pt x="2144" y="2815"/>
                </a:cubicBezTo>
                <a:cubicBezTo>
                  <a:pt x="2204" y="2575"/>
                  <a:pt x="2300" y="2096"/>
                  <a:pt x="2384" y="1533"/>
                </a:cubicBezTo>
                <a:cubicBezTo>
                  <a:pt x="2432" y="1258"/>
                  <a:pt x="2467" y="1006"/>
                  <a:pt x="2503" y="791"/>
                </a:cubicBezTo>
                <a:lnTo>
                  <a:pt x="2503" y="791"/>
                </a:lnTo>
                <a:cubicBezTo>
                  <a:pt x="2467" y="803"/>
                  <a:pt x="2432" y="827"/>
                  <a:pt x="2396" y="851"/>
                </a:cubicBezTo>
                <a:cubicBezTo>
                  <a:pt x="2360" y="1054"/>
                  <a:pt x="2312" y="1270"/>
                  <a:pt x="2276" y="1522"/>
                </a:cubicBezTo>
                <a:cubicBezTo>
                  <a:pt x="2180" y="2120"/>
                  <a:pt x="2108" y="2647"/>
                  <a:pt x="2084" y="2863"/>
                </a:cubicBezTo>
                <a:cubicBezTo>
                  <a:pt x="1737" y="3162"/>
                  <a:pt x="1425" y="3450"/>
                  <a:pt x="1150" y="3713"/>
                </a:cubicBezTo>
                <a:cubicBezTo>
                  <a:pt x="791" y="4049"/>
                  <a:pt x="503" y="4336"/>
                  <a:pt x="300" y="4540"/>
                </a:cubicBezTo>
                <a:lnTo>
                  <a:pt x="72" y="4767"/>
                </a:lnTo>
                <a:cubicBezTo>
                  <a:pt x="48" y="4791"/>
                  <a:pt x="24" y="4827"/>
                  <a:pt x="0" y="4851"/>
                </a:cubicBezTo>
                <a:cubicBezTo>
                  <a:pt x="36" y="4839"/>
                  <a:pt x="60" y="4815"/>
                  <a:pt x="96" y="4779"/>
                </a:cubicBezTo>
                <a:lnTo>
                  <a:pt x="324" y="4564"/>
                </a:lnTo>
                <a:lnTo>
                  <a:pt x="1198" y="3761"/>
                </a:lnTo>
                <a:cubicBezTo>
                  <a:pt x="1497" y="3510"/>
                  <a:pt x="1833" y="3210"/>
                  <a:pt x="2216" y="2887"/>
                </a:cubicBezTo>
                <a:cubicBezTo>
                  <a:pt x="2288" y="2947"/>
                  <a:pt x="2455" y="3079"/>
                  <a:pt x="2683" y="3234"/>
                </a:cubicBezTo>
                <a:cubicBezTo>
                  <a:pt x="3018" y="3474"/>
                  <a:pt x="3497" y="3773"/>
                  <a:pt x="4036" y="4061"/>
                </a:cubicBezTo>
                <a:cubicBezTo>
                  <a:pt x="4132" y="4121"/>
                  <a:pt x="4240" y="4180"/>
                  <a:pt x="4336" y="4228"/>
                </a:cubicBezTo>
                <a:lnTo>
                  <a:pt x="4456" y="4168"/>
                </a:lnTo>
                <a:cubicBezTo>
                  <a:pt x="4336" y="4109"/>
                  <a:pt x="4216" y="4037"/>
                  <a:pt x="4084" y="3965"/>
                </a:cubicBezTo>
                <a:cubicBezTo>
                  <a:pt x="3545" y="3665"/>
                  <a:pt x="3066" y="3390"/>
                  <a:pt x="2731" y="3174"/>
                </a:cubicBezTo>
                <a:cubicBezTo>
                  <a:pt x="2491" y="3019"/>
                  <a:pt x="2312" y="2923"/>
                  <a:pt x="2228" y="2875"/>
                </a:cubicBezTo>
                <a:cubicBezTo>
                  <a:pt x="2324" y="2791"/>
                  <a:pt x="2432" y="2707"/>
                  <a:pt x="2527" y="2623"/>
                </a:cubicBezTo>
                <a:cubicBezTo>
                  <a:pt x="2947" y="2300"/>
                  <a:pt x="3402" y="1965"/>
                  <a:pt x="3905" y="1641"/>
                </a:cubicBezTo>
                <a:lnTo>
                  <a:pt x="3905" y="1665"/>
                </a:lnTo>
                <a:cubicBezTo>
                  <a:pt x="3905" y="1665"/>
                  <a:pt x="3929" y="1653"/>
                  <a:pt x="3941" y="1617"/>
                </a:cubicBezTo>
                <a:lnTo>
                  <a:pt x="4001" y="1581"/>
                </a:lnTo>
                <a:cubicBezTo>
                  <a:pt x="4072" y="1629"/>
                  <a:pt x="4204" y="1737"/>
                  <a:pt x="4396" y="1881"/>
                </a:cubicBezTo>
                <a:cubicBezTo>
                  <a:pt x="4671" y="2072"/>
                  <a:pt x="5078" y="2336"/>
                  <a:pt x="5546" y="2599"/>
                </a:cubicBezTo>
                <a:cubicBezTo>
                  <a:pt x="5689" y="2683"/>
                  <a:pt x="5845" y="2755"/>
                  <a:pt x="5989" y="2839"/>
                </a:cubicBezTo>
                <a:cubicBezTo>
                  <a:pt x="6013" y="2803"/>
                  <a:pt x="6025" y="2779"/>
                  <a:pt x="6049" y="2743"/>
                </a:cubicBezTo>
                <a:cubicBezTo>
                  <a:pt x="5893" y="2671"/>
                  <a:pt x="5749" y="2587"/>
                  <a:pt x="5593" y="2492"/>
                </a:cubicBezTo>
                <a:cubicBezTo>
                  <a:pt x="5138" y="2240"/>
                  <a:pt x="4731" y="1989"/>
                  <a:pt x="4444" y="1809"/>
                </a:cubicBezTo>
                <a:cubicBezTo>
                  <a:pt x="4252" y="1701"/>
                  <a:pt x="4120" y="1605"/>
                  <a:pt x="4036" y="1557"/>
                </a:cubicBezTo>
                <a:lnTo>
                  <a:pt x="4288" y="1402"/>
                </a:lnTo>
                <a:cubicBezTo>
                  <a:pt x="5055" y="911"/>
                  <a:pt x="5785" y="491"/>
                  <a:pt x="6444" y="120"/>
                </a:cubicBezTo>
                <a:cubicBezTo>
                  <a:pt x="6432" y="84"/>
                  <a:pt x="6420" y="60"/>
                  <a:pt x="6408" y="24"/>
                </a:cubicBezTo>
                <a:cubicBezTo>
                  <a:pt x="5749" y="396"/>
                  <a:pt x="5007" y="815"/>
                  <a:pt x="4240" y="1294"/>
                </a:cubicBezTo>
                <a:lnTo>
                  <a:pt x="4048" y="1426"/>
                </a:lnTo>
                <a:cubicBezTo>
                  <a:pt x="4132" y="1210"/>
                  <a:pt x="4264" y="863"/>
                  <a:pt x="4408" y="468"/>
                </a:cubicBezTo>
                <a:cubicBezTo>
                  <a:pt x="4468" y="300"/>
                  <a:pt x="4528" y="144"/>
                  <a:pt x="4575" y="0"/>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1"/>
          <p:cNvSpPr/>
          <p:nvPr/>
        </p:nvSpPr>
        <p:spPr>
          <a:xfrm>
            <a:off x="1469161" y="3498759"/>
            <a:ext cx="286921" cy="194388"/>
          </a:xfrm>
          <a:custGeom>
            <a:avLst/>
            <a:gdLst/>
            <a:ahLst/>
            <a:cxnLst/>
            <a:rect l="l" t="t" r="r" b="b"/>
            <a:pathLst>
              <a:path w="5355" h="3628" extrusionOk="0">
                <a:moveTo>
                  <a:pt x="1901" y="1"/>
                </a:moveTo>
                <a:cubicBezTo>
                  <a:pt x="1312" y="1"/>
                  <a:pt x="724" y="156"/>
                  <a:pt x="228" y="477"/>
                </a:cubicBezTo>
                <a:cubicBezTo>
                  <a:pt x="61" y="537"/>
                  <a:pt x="1" y="740"/>
                  <a:pt x="109" y="884"/>
                </a:cubicBezTo>
                <a:cubicBezTo>
                  <a:pt x="504" y="1818"/>
                  <a:pt x="1211" y="2585"/>
                  <a:pt x="2109" y="3064"/>
                </a:cubicBezTo>
                <a:cubicBezTo>
                  <a:pt x="2718" y="3410"/>
                  <a:pt x="3364" y="3628"/>
                  <a:pt x="4054" y="3628"/>
                </a:cubicBezTo>
                <a:cubicBezTo>
                  <a:pt x="4151" y="3628"/>
                  <a:pt x="4250" y="3624"/>
                  <a:pt x="4349" y="3615"/>
                </a:cubicBezTo>
                <a:cubicBezTo>
                  <a:pt x="4636" y="3567"/>
                  <a:pt x="4923" y="3543"/>
                  <a:pt x="5211" y="3543"/>
                </a:cubicBezTo>
                <a:lnTo>
                  <a:pt x="5355" y="3303"/>
                </a:lnTo>
                <a:cubicBezTo>
                  <a:pt x="5223" y="2118"/>
                  <a:pt x="4564" y="1064"/>
                  <a:pt x="3558" y="441"/>
                </a:cubicBezTo>
                <a:cubicBezTo>
                  <a:pt x="3060" y="150"/>
                  <a:pt x="2480" y="1"/>
                  <a:pt x="1901" y="1"/>
                </a:cubicBezTo>
                <a:close/>
              </a:path>
            </a:pathLst>
          </a:custGeom>
          <a:solidFill>
            <a:srgbClr val="AFA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1"/>
          <p:cNvSpPr/>
          <p:nvPr/>
        </p:nvSpPr>
        <p:spPr>
          <a:xfrm>
            <a:off x="1474305" y="3498598"/>
            <a:ext cx="279205" cy="183619"/>
          </a:xfrm>
          <a:custGeom>
            <a:avLst/>
            <a:gdLst/>
            <a:ahLst/>
            <a:cxnLst/>
            <a:rect l="l" t="t" r="r" b="b"/>
            <a:pathLst>
              <a:path w="5211" h="3427" extrusionOk="0">
                <a:moveTo>
                  <a:pt x="1989" y="1"/>
                </a:moveTo>
                <a:lnTo>
                  <a:pt x="1989" y="1"/>
                </a:lnTo>
                <a:cubicBezTo>
                  <a:pt x="2025" y="120"/>
                  <a:pt x="2061" y="252"/>
                  <a:pt x="2109" y="384"/>
                </a:cubicBezTo>
                <a:cubicBezTo>
                  <a:pt x="2252" y="875"/>
                  <a:pt x="2396" y="1294"/>
                  <a:pt x="2456" y="1426"/>
                </a:cubicBezTo>
                <a:cubicBezTo>
                  <a:pt x="1701" y="1031"/>
                  <a:pt x="899" y="719"/>
                  <a:pt x="73" y="504"/>
                </a:cubicBezTo>
                <a:cubicBezTo>
                  <a:pt x="49" y="528"/>
                  <a:pt x="25" y="552"/>
                  <a:pt x="1" y="588"/>
                </a:cubicBezTo>
                <a:cubicBezTo>
                  <a:pt x="815" y="803"/>
                  <a:pt x="1594" y="1103"/>
                  <a:pt x="2348" y="1498"/>
                </a:cubicBezTo>
                <a:lnTo>
                  <a:pt x="2133" y="1606"/>
                </a:lnTo>
                <a:cubicBezTo>
                  <a:pt x="1905" y="1725"/>
                  <a:pt x="1594" y="1905"/>
                  <a:pt x="1246" y="2109"/>
                </a:cubicBezTo>
                <a:cubicBezTo>
                  <a:pt x="1138" y="2157"/>
                  <a:pt x="1043" y="2216"/>
                  <a:pt x="947" y="2264"/>
                </a:cubicBezTo>
                <a:lnTo>
                  <a:pt x="1007" y="2336"/>
                </a:lnTo>
                <a:cubicBezTo>
                  <a:pt x="1103" y="2288"/>
                  <a:pt x="1198" y="2240"/>
                  <a:pt x="1294" y="2180"/>
                </a:cubicBezTo>
                <a:cubicBezTo>
                  <a:pt x="1642" y="1989"/>
                  <a:pt x="1941" y="1797"/>
                  <a:pt x="2169" y="1665"/>
                </a:cubicBezTo>
                <a:cubicBezTo>
                  <a:pt x="2252" y="1606"/>
                  <a:pt x="2336" y="1558"/>
                  <a:pt x="2396" y="1510"/>
                </a:cubicBezTo>
                <a:lnTo>
                  <a:pt x="2408" y="1522"/>
                </a:lnTo>
                <a:cubicBezTo>
                  <a:pt x="2851" y="1761"/>
                  <a:pt x="3294" y="2025"/>
                  <a:pt x="3702" y="2312"/>
                </a:cubicBezTo>
                <a:cubicBezTo>
                  <a:pt x="3498" y="2420"/>
                  <a:pt x="2983" y="2707"/>
                  <a:pt x="2396" y="3067"/>
                </a:cubicBezTo>
                <a:lnTo>
                  <a:pt x="2216" y="3175"/>
                </a:lnTo>
                <a:lnTo>
                  <a:pt x="2324" y="3223"/>
                </a:lnTo>
                <a:lnTo>
                  <a:pt x="2444" y="3151"/>
                </a:lnTo>
                <a:cubicBezTo>
                  <a:pt x="3043" y="2779"/>
                  <a:pt x="3546" y="2468"/>
                  <a:pt x="3738" y="2324"/>
                </a:cubicBezTo>
                <a:cubicBezTo>
                  <a:pt x="4300" y="2707"/>
                  <a:pt x="4792" y="3091"/>
                  <a:pt x="5175" y="3426"/>
                </a:cubicBezTo>
                <a:lnTo>
                  <a:pt x="5211" y="3366"/>
                </a:lnTo>
                <a:cubicBezTo>
                  <a:pt x="4768" y="2971"/>
                  <a:pt x="4300" y="2612"/>
                  <a:pt x="3821" y="2276"/>
                </a:cubicBezTo>
                <a:cubicBezTo>
                  <a:pt x="3833" y="2157"/>
                  <a:pt x="3833" y="2037"/>
                  <a:pt x="3833" y="1917"/>
                </a:cubicBezTo>
                <a:cubicBezTo>
                  <a:pt x="3833" y="1689"/>
                  <a:pt x="3857" y="1390"/>
                  <a:pt x="3893" y="1043"/>
                </a:cubicBezTo>
                <a:cubicBezTo>
                  <a:pt x="3893" y="947"/>
                  <a:pt x="3905" y="851"/>
                  <a:pt x="3917" y="767"/>
                </a:cubicBezTo>
                <a:cubicBezTo>
                  <a:pt x="3881" y="743"/>
                  <a:pt x="3857" y="719"/>
                  <a:pt x="3821" y="695"/>
                </a:cubicBezTo>
                <a:cubicBezTo>
                  <a:pt x="3821" y="803"/>
                  <a:pt x="3809" y="911"/>
                  <a:pt x="3797" y="1031"/>
                </a:cubicBezTo>
                <a:cubicBezTo>
                  <a:pt x="3773" y="1330"/>
                  <a:pt x="3761" y="1630"/>
                  <a:pt x="3773" y="1917"/>
                </a:cubicBezTo>
                <a:cubicBezTo>
                  <a:pt x="3773" y="2037"/>
                  <a:pt x="3785" y="2145"/>
                  <a:pt x="3809" y="2264"/>
                </a:cubicBezTo>
                <a:cubicBezTo>
                  <a:pt x="3390" y="1965"/>
                  <a:pt x="2947" y="1701"/>
                  <a:pt x="2492" y="1450"/>
                </a:cubicBezTo>
                <a:cubicBezTo>
                  <a:pt x="2504" y="1438"/>
                  <a:pt x="2528" y="1426"/>
                  <a:pt x="2516" y="1414"/>
                </a:cubicBezTo>
                <a:lnTo>
                  <a:pt x="2516" y="1414"/>
                </a:lnTo>
                <a:cubicBezTo>
                  <a:pt x="2516" y="1414"/>
                  <a:pt x="2504" y="1414"/>
                  <a:pt x="2480" y="1426"/>
                </a:cubicBezTo>
                <a:cubicBezTo>
                  <a:pt x="2456" y="1282"/>
                  <a:pt x="2348" y="851"/>
                  <a:pt x="2192" y="348"/>
                </a:cubicBezTo>
                <a:cubicBezTo>
                  <a:pt x="2157" y="228"/>
                  <a:pt x="2121" y="120"/>
                  <a:pt x="2085" y="13"/>
                </a:cubicBezTo>
                <a:lnTo>
                  <a:pt x="1989" y="1"/>
                </a:ln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41"/>
          <p:cNvSpPr/>
          <p:nvPr/>
        </p:nvSpPr>
        <p:spPr>
          <a:xfrm>
            <a:off x="1462785" y="3635923"/>
            <a:ext cx="269561" cy="306263"/>
          </a:xfrm>
          <a:custGeom>
            <a:avLst/>
            <a:gdLst/>
            <a:ahLst/>
            <a:cxnLst/>
            <a:rect l="l" t="t" r="r" b="b"/>
            <a:pathLst>
              <a:path w="5031" h="5716" extrusionOk="0">
                <a:moveTo>
                  <a:pt x="4815" y="1"/>
                </a:moveTo>
                <a:cubicBezTo>
                  <a:pt x="3929" y="252"/>
                  <a:pt x="3030" y="516"/>
                  <a:pt x="2228" y="983"/>
                </a:cubicBezTo>
                <a:cubicBezTo>
                  <a:pt x="1425" y="1438"/>
                  <a:pt x="707" y="2109"/>
                  <a:pt x="359" y="2971"/>
                </a:cubicBezTo>
                <a:cubicBezTo>
                  <a:pt x="0" y="3821"/>
                  <a:pt x="60" y="4875"/>
                  <a:pt x="635" y="5606"/>
                </a:cubicBezTo>
                <a:cubicBezTo>
                  <a:pt x="674" y="5676"/>
                  <a:pt x="747" y="5715"/>
                  <a:pt x="820" y="5715"/>
                </a:cubicBezTo>
                <a:cubicBezTo>
                  <a:pt x="860" y="5715"/>
                  <a:pt x="900" y="5703"/>
                  <a:pt x="934" y="5678"/>
                </a:cubicBezTo>
                <a:cubicBezTo>
                  <a:pt x="1988" y="5247"/>
                  <a:pt x="3018" y="4708"/>
                  <a:pt x="3785" y="3881"/>
                </a:cubicBezTo>
                <a:cubicBezTo>
                  <a:pt x="4551" y="3055"/>
                  <a:pt x="5030" y="1905"/>
                  <a:pt x="4839" y="791"/>
                </a:cubicBezTo>
                <a:lnTo>
                  <a:pt x="4815" y="1"/>
                </a:lnTo>
                <a:close/>
              </a:path>
            </a:pathLst>
          </a:custGeom>
          <a:solidFill>
            <a:srgbClr val="CFC6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41"/>
          <p:cNvSpPr/>
          <p:nvPr/>
        </p:nvSpPr>
        <p:spPr>
          <a:xfrm>
            <a:off x="1476877" y="3642995"/>
            <a:ext cx="241967" cy="289493"/>
          </a:xfrm>
          <a:custGeom>
            <a:avLst/>
            <a:gdLst/>
            <a:ahLst/>
            <a:cxnLst/>
            <a:rect l="l" t="t" r="r" b="b"/>
            <a:pathLst>
              <a:path w="4516" h="5403" extrusionOk="0">
                <a:moveTo>
                  <a:pt x="4516" y="1"/>
                </a:moveTo>
                <a:lnTo>
                  <a:pt x="4516" y="1"/>
                </a:lnTo>
                <a:cubicBezTo>
                  <a:pt x="4492" y="24"/>
                  <a:pt x="4468" y="48"/>
                  <a:pt x="4456" y="72"/>
                </a:cubicBezTo>
                <a:lnTo>
                  <a:pt x="4300" y="312"/>
                </a:lnTo>
                <a:lnTo>
                  <a:pt x="3761" y="1162"/>
                </a:lnTo>
                <a:cubicBezTo>
                  <a:pt x="3582" y="1438"/>
                  <a:pt x="3366" y="1761"/>
                  <a:pt x="3127" y="2108"/>
                </a:cubicBezTo>
                <a:cubicBezTo>
                  <a:pt x="3055" y="2073"/>
                  <a:pt x="2887" y="2001"/>
                  <a:pt x="2659" y="1917"/>
                </a:cubicBezTo>
                <a:cubicBezTo>
                  <a:pt x="2336" y="1809"/>
                  <a:pt x="1881" y="1665"/>
                  <a:pt x="1366" y="1546"/>
                </a:cubicBezTo>
                <a:lnTo>
                  <a:pt x="1079" y="1474"/>
                </a:lnTo>
                <a:lnTo>
                  <a:pt x="995" y="1558"/>
                </a:lnTo>
                <a:cubicBezTo>
                  <a:pt x="1102" y="1581"/>
                  <a:pt x="1222" y="1605"/>
                  <a:pt x="1342" y="1629"/>
                </a:cubicBezTo>
                <a:cubicBezTo>
                  <a:pt x="1845" y="1761"/>
                  <a:pt x="2312" y="1893"/>
                  <a:pt x="2636" y="1989"/>
                </a:cubicBezTo>
                <a:cubicBezTo>
                  <a:pt x="2863" y="2061"/>
                  <a:pt x="3031" y="2108"/>
                  <a:pt x="3115" y="2120"/>
                </a:cubicBezTo>
                <a:cubicBezTo>
                  <a:pt x="3055" y="2216"/>
                  <a:pt x="2983" y="2300"/>
                  <a:pt x="2923" y="2396"/>
                </a:cubicBezTo>
                <a:cubicBezTo>
                  <a:pt x="2648" y="2755"/>
                  <a:pt x="2348" y="3139"/>
                  <a:pt x="2001" y="3522"/>
                </a:cubicBezTo>
                <a:lnTo>
                  <a:pt x="2001" y="3498"/>
                </a:lnTo>
                <a:cubicBezTo>
                  <a:pt x="2001" y="3498"/>
                  <a:pt x="2001" y="3510"/>
                  <a:pt x="1989" y="3546"/>
                </a:cubicBezTo>
                <a:lnTo>
                  <a:pt x="1953" y="3594"/>
                </a:lnTo>
                <a:cubicBezTo>
                  <a:pt x="1881" y="3558"/>
                  <a:pt x="1749" y="3498"/>
                  <a:pt x="1558" y="3438"/>
                </a:cubicBezTo>
                <a:cubicBezTo>
                  <a:pt x="1282" y="3342"/>
                  <a:pt x="887" y="3210"/>
                  <a:pt x="456" y="3103"/>
                </a:cubicBezTo>
                <a:cubicBezTo>
                  <a:pt x="300" y="3067"/>
                  <a:pt x="168" y="3031"/>
                  <a:pt x="37" y="3007"/>
                </a:cubicBezTo>
                <a:cubicBezTo>
                  <a:pt x="25" y="3031"/>
                  <a:pt x="13" y="3055"/>
                  <a:pt x="1" y="3091"/>
                </a:cubicBezTo>
                <a:cubicBezTo>
                  <a:pt x="144" y="3127"/>
                  <a:pt x="288" y="3162"/>
                  <a:pt x="432" y="3198"/>
                </a:cubicBezTo>
                <a:cubicBezTo>
                  <a:pt x="863" y="3306"/>
                  <a:pt x="1258" y="3414"/>
                  <a:pt x="1534" y="3498"/>
                </a:cubicBezTo>
                <a:cubicBezTo>
                  <a:pt x="1713" y="3558"/>
                  <a:pt x="1857" y="3594"/>
                  <a:pt x="1929" y="3618"/>
                </a:cubicBezTo>
                <a:lnTo>
                  <a:pt x="1761" y="3809"/>
                </a:lnTo>
                <a:cubicBezTo>
                  <a:pt x="1246" y="4360"/>
                  <a:pt x="731" y="4875"/>
                  <a:pt x="276" y="5330"/>
                </a:cubicBezTo>
                <a:cubicBezTo>
                  <a:pt x="288" y="5354"/>
                  <a:pt x="312" y="5378"/>
                  <a:pt x="324" y="5402"/>
                </a:cubicBezTo>
                <a:cubicBezTo>
                  <a:pt x="791" y="4947"/>
                  <a:pt x="1306" y="4432"/>
                  <a:pt x="1821" y="3869"/>
                </a:cubicBezTo>
                <a:cubicBezTo>
                  <a:pt x="1869" y="3821"/>
                  <a:pt x="1905" y="3773"/>
                  <a:pt x="1953" y="3713"/>
                </a:cubicBezTo>
                <a:lnTo>
                  <a:pt x="1953" y="3713"/>
                </a:lnTo>
                <a:cubicBezTo>
                  <a:pt x="1929" y="3917"/>
                  <a:pt x="1893" y="4228"/>
                  <a:pt x="1869" y="4588"/>
                </a:cubicBezTo>
                <a:cubicBezTo>
                  <a:pt x="1857" y="4743"/>
                  <a:pt x="1845" y="4875"/>
                  <a:pt x="1833" y="5007"/>
                </a:cubicBezTo>
                <a:lnTo>
                  <a:pt x="1929" y="4947"/>
                </a:lnTo>
                <a:cubicBezTo>
                  <a:pt x="1941" y="4839"/>
                  <a:pt x="1953" y="4719"/>
                  <a:pt x="1965" y="4600"/>
                </a:cubicBezTo>
                <a:cubicBezTo>
                  <a:pt x="1989" y="4193"/>
                  <a:pt x="2013" y="3845"/>
                  <a:pt x="2013" y="3654"/>
                </a:cubicBezTo>
                <a:cubicBezTo>
                  <a:pt x="2384" y="3234"/>
                  <a:pt x="2707" y="2827"/>
                  <a:pt x="2995" y="2444"/>
                </a:cubicBezTo>
                <a:cubicBezTo>
                  <a:pt x="3067" y="2348"/>
                  <a:pt x="3139" y="2240"/>
                  <a:pt x="3198" y="2144"/>
                </a:cubicBezTo>
                <a:cubicBezTo>
                  <a:pt x="3198" y="2348"/>
                  <a:pt x="3246" y="2767"/>
                  <a:pt x="3294" y="3258"/>
                </a:cubicBezTo>
                <a:cubicBezTo>
                  <a:pt x="3318" y="3486"/>
                  <a:pt x="3342" y="3701"/>
                  <a:pt x="3366" y="3893"/>
                </a:cubicBezTo>
                <a:cubicBezTo>
                  <a:pt x="3390" y="3869"/>
                  <a:pt x="3414" y="3845"/>
                  <a:pt x="3438" y="3821"/>
                </a:cubicBezTo>
                <a:cubicBezTo>
                  <a:pt x="3426" y="3654"/>
                  <a:pt x="3402" y="3450"/>
                  <a:pt x="3390" y="3246"/>
                </a:cubicBezTo>
                <a:cubicBezTo>
                  <a:pt x="3330" y="2719"/>
                  <a:pt x="3270" y="2276"/>
                  <a:pt x="3234" y="2097"/>
                </a:cubicBezTo>
                <a:cubicBezTo>
                  <a:pt x="3462" y="1773"/>
                  <a:pt x="3654" y="1462"/>
                  <a:pt x="3821" y="1198"/>
                </a:cubicBezTo>
                <a:cubicBezTo>
                  <a:pt x="4049" y="827"/>
                  <a:pt x="4217" y="539"/>
                  <a:pt x="4336" y="324"/>
                </a:cubicBezTo>
                <a:lnTo>
                  <a:pt x="4468" y="84"/>
                </a:lnTo>
                <a:cubicBezTo>
                  <a:pt x="4492" y="60"/>
                  <a:pt x="4504" y="36"/>
                  <a:pt x="4516" y="1"/>
                </a:cubicBezTo>
                <a:close/>
              </a:path>
            </a:pathLst>
          </a:custGeom>
          <a:solidFill>
            <a:srgbClr val="A1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1"/>
          <p:cNvSpPr/>
          <p:nvPr/>
        </p:nvSpPr>
        <p:spPr>
          <a:xfrm>
            <a:off x="2304737" y="3446679"/>
            <a:ext cx="485810" cy="434427"/>
          </a:xfrm>
          <a:custGeom>
            <a:avLst/>
            <a:gdLst/>
            <a:ahLst/>
            <a:cxnLst/>
            <a:rect l="l" t="t" r="r" b="b"/>
            <a:pathLst>
              <a:path w="9067" h="8108" extrusionOk="0">
                <a:moveTo>
                  <a:pt x="5000" y="0"/>
                </a:moveTo>
                <a:cubicBezTo>
                  <a:pt x="4466" y="0"/>
                  <a:pt x="3932" y="345"/>
                  <a:pt x="3641" y="814"/>
                </a:cubicBezTo>
                <a:cubicBezTo>
                  <a:pt x="3270" y="1401"/>
                  <a:pt x="3186" y="2131"/>
                  <a:pt x="3126" y="2838"/>
                </a:cubicBezTo>
                <a:cubicBezTo>
                  <a:pt x="2853" y="2073"/>
                  <a:pt x="1979" y="441"/>
                  <a:pt x="1169" y="441"/>
                </a:cubicBezTo>
                <a:cubicBezTo>
                  <a:pt x="876" y="441"/>
                  <a:pt x="592" y="654"/>
                  <a:pt x="347" y="1197"/>
                </a:cubicBezTo>
                <a:cubicBezTo>
                  <a:pt x="0" y="1964"/>
                  <a:pt x="108" y="2838"/>
                  <a:pt x="240" y="3665"/>
                </a:cubicBezTo>
                <a:cubicBezTo>
                  <a:pt x="383" y="4563"/>
                  <a:pt x="551" y="5485"/>
                  <a:pt x="982" y="6299"/>
                </a:cubicBezTo>
                <a:cubicBezTo>
                  <a:pt x="1413" y="7114"/>
                  <a:pt x="2120" y="7821"/>
                  <a:pt x="3006" y="8036"/>
                </a:cubicBezTo>
                <a:cubicBezTo>
                  <a:pt x="3210" y="8085"/>
                  <a:pt x="3415" y="8107"/>
                  <a:pt x="3620" y="8107"/>
                </a:cubicBezTo>
                <a:cubicBezTo>
                  <a:pt x="4472" y="8107"/>
                  <a:pt x="5317" y="7721"/>
                  <a:pt x="6060" y="7258"/>
                </a:cubicBezTo>
                <a:cubicBezTo>
                  <a:pt x="7629" y="6276"/>
                  <a:pt x="9067" y="4695"/>
                  <a:pt x="9055" y="2826"/>
                </a:cubicBezTo>
                <a:cubicBezTo>
                  <a:pt x="9055" y="2046"/>
                  <a:pt x="8567" y="1597"/>
                  <a:pt x="7906" y="1597"/>
                </a:cubicBezTo>
                <a:cubicBezTo>
                  <a:pt x="7725" y="1597"/>
                  <a:pt x="7531" y="1631"/>
                  <a:pt x="7330" y="1700"/>
                </a:cubicBezTo>
                <a:cubicBezTo>
                  <a:pt x="6827" y="1868"/>
                  <a:pt x="6444" y="2239"/>
                  <a:pt x="6264" y="2730"/>
                </a:cubicBezTo>
                <a:cubicBezTo>
                  <a:pt x="6336" y="2239"/>
                  <a:pt x="6396" y="1724"/>
                  <a:pt x="6300" y="1233"/>
                </a:cubicBezTo>
                <a:cubicBezTo>
                  <a:pt x="6204" y="742"/>
                  <a:pt x="5905" y="263"/>
                  <a:pt x="5438" y="83"/>
                </a:cubicBezTo>
                <a:cubicBezTo>
                  <a:pt x="5295" y="26"/>
                  <a:pt x="5148" y="0"/>
                  <a:pt x="5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1"/>
          <p:cNvSpPr/>
          <p:nvPr/>
        </p:nvSpPr>
        <p:spPr>
          <a:xfrm>
            <a:off x="1691838" y="3422890"/>
            <a:ext cx="359468" cy="254826"/>
          </a:xfrm>
          <a:custGeom>
            <a:avLst/>
            <a:gdLst/>
            <a:ahLst/>
            <a:cxnLst/>
            <a:rect l="l" t="t" r="r" b="b"/>
            <a:pathLst>
              <a:path w="6709" h="4756" extrusionOk="0">
                <a:moveTo>
                  <a:pt x="5846" y="0"/>
                </a:moveTo>
                <a:cubicBezTo>
                  <a:pt x="5618" y="0"/>
                  <a:pt x="5403" y="72"/>
                  <a:pt x="5235" y="216"/>
                </a:cubicBezTo>
                <a:cubicBezTo>
                  <a:pt x="4217" y="899"/>
                  <a:pt x="3750" y="2192"/>
                  <a:pt x="3750" y="3426"/>
                </a:cubicBezTo>
                <a:cubicBezTo>
                  <a:pt x="3055" y="2408"/>
                  <a:pt x="2049" y="1629"/>
                  <a:pt x="875" y="1234"/>
                </a:cubicBezTo>
                <a:cubicBezTo>
                  <a:pt x="769" y="1193"/>
                  <a:pt x="657" y="1175"/>
                  <a:pt x="547" y="1175"/>
                </a:cubicBezTo>
                <a:cubicBezTo>
                  <a:pt x="496" y="1175"/>
                  <a:pt x="445" y="1179"/>
                  <a:pt x="396" y="1186"/>
                </a:cubicBezTo>
                <a:cubicBezTo>
                  <a:pt x="181" y="1270"/>
                  <a:pt x="49" y="1450"/>
                  <a:pt x="25" y="1677"/>
                </a:cubicBezTo>
                <a:cubicBezTo>
                  <a:pt x="1" y="1881"/>
                  <a:pt x="37" y="2096"/>
                  <a:pt x="121" y="2300"/>
                </a:cubicBezTo>
                <a:cubicBezTo>
                  <a:pt x="468" y="3306"/>
                  <a:pt x="1139" y="4168"/>
                  <a:pt x="2037" y="4755"/>
                </a:cubicBezTo>
                <a:lnTo>
                  <a:pt x="5726" y="3893"/>
                </a:lnTo>
                <a:cubicBezTo>
                  <a:pt x="6037" y="3414"/>
                  <a:pt x="6289" y="2899"/>
                  <a:pt x="6493" y="2372"/>
                </a:cubicBezTo>
                <a:cubicBezTo>
                  <a:pt x="6684" y="1833"/>
                  <a:pt x="6708" y="1246"/>
                  <a:pt x="6552" y="683"/>
                </a:cubicBezTo>
                <a:cubicBezTo>
                  <a:pt x="6445" y="360"/>
                  <a:pt x="6193" y="24"/>
                  <a:pt x="5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1"/>
          <p:cNvSpPr/>
          <p:nvPr/>
        </p:nvSpPr>
        <p:spPr>
          <a:xfrm>
            <a:off x="1631561" y="3434570"/>
            <a:ext cx="481952" cy="359950"/>
          </a:xfrm>
          <a:custGeom>
            <a:avLst/>
            <a:gdLst/>
            <a:ahLst/>
            <a:cxnLst/>
            <a:rect l="l" t="t" r="r" b="b"/>
            <a:pathLst>
              <a:path w="8995" h="6718" extrusionOk="0">
                <a:moveTo>
                  <a:pt x="4144" y="0"/>
                </a:moveTo>
                <a:cubicBezTo>
                  <a:pt x="3854" y="0"/>
                  <a:pt x="3571" y="82"/>
                  <a:pt x="3342" y="261"/>
                </a:cubicBezTo>
                <a:cubicBezTo>
                  <a:pt x="2982" y="585"/>
                  <a:pt x="2791" y="1040"/>
                  <a:pt x="2815" y="1519"/>
                </a:cubicBezTo>
                <a:cubicBezTo>
                  <a:pt x="2839" y="1986"/>
                  <a:pt x="2958" y="2441"/>
                  <a:pt x="3150" y="2860"/>
                </a:cubicBezTo>
                <a:cubicBezTo>
                  <a:pt x="2747" y="2697"/>
                  <a:pt x="2314" y="2527"/>
                  <a:pt x="1892" y="2527"/>
                </a:cubicBezTo>
                <a:cubicBezTo>
                  <a:pt x="1788" y="2527"/>
                  <a:pt x="1684" y="2537"/>
                  <a:pt x="1581" y="2561"/>
                </a:cubicBezTo>
                <a:cubicBezTo>
                  <a:pt x="0" y="2908"/>
                  <a:pt x="1270" y="4585"/>
                  <a:pt x="1904" y="5160"/>
                </a:cubicBezTo>
                <a:cubicBezTo>
                  <a:pt x="2479" y="5663"/>
                  <a:pt x="3090" y="6142"/>
                  <a:pt x="3785" y="6430"/>
                </a:cubicBezTo>
                <a:cubicBezTo>
                  <a:pt x="4213" y="6611"/>
                  <a:pt x="4681" y="6718"/>
                  <a:pt x="5140" y="6718"/>
                </a:cubicBezTo>
                <a:cubicBezTo>
                  <a:pt x="5439" y="6718"/>
                  <a:pt x="5734" y="6673"/>
                  <a:pt x="6013" y="6573"/>
                </a:cubicBezTo>
                <a:cubicBezTo>
                  <a:pt x="6827" y="6286"/>
                  <a:pt x="7929" y="5076"/>
                  <a:pt x="8480" y="3819"/>
                </a:cubicBezTo>
                <a:cubicBezTo>
                  <a:pt x="8923" y="2801"/>
                  <a:pt x="8995" y="1747"/>
                  <a:pt x="8240" y="1124"/>
                </a:cubicBezTo>
                <a:cubicBezTo>
                  <a:pt x="8014" y="953"/>
                  <a:pt x="7745" y="864"/>
                  <a:pt x="7476" y="864"/>
                </a:cubicBezTo>
                <a:cubicBezTo>
                  <a:pt x="7274" y="864"/>
                  <a:pt x="7071" y="913"/>
                  <a:pt x="6887" y="1016"/>
                </a:cubicBezTo>
                <a:cubicBezTo>
                  <a:pt x="6420" y="1291"/>
                  <a:pt x="6192" y="1830"/>
                  <a:pt x="6025" y="2357"/>
                </a:cubicBezTo>
                <a:cubicBezTo>
                  <a:pt x="6001" y="1651"/>
                  <a:pt x="5785" y="920"/>
                  <a:pt x="5270" y="441"/>
                </a:cubicBezTo>
                <a:cubicBezTo>
                  <a:pt x="4969" y="161"/>
                  <a:pt x="4550" y="0"/>
                  <a:pt x="4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1"/>
          <p:cNvSpPr/>
          <p:nvPr/>
        </p:nvSpPr>
        <p:spPr>
          <a:xfrm>
            <a:off x="3313161" y="1086600"/>
            <a:ext cx="323195" cy="272990"/>
          </a:xfrm>
          <a:custGeom>
            <a:avLst/>
            <a:gdLst/>
            <a:ahLst/>
            <a:cxnLst/>
            <a:rect l="l" t="t" r="r" b="b"/>
            <a:pathLst>
              <a:path w="6032" h="5095" extrusionOk="0">
                <a:moveTo>
                  <a:pt x="1112" y="0"/>
                </a:moveTo>
                <a:cubicBezTo>
                  <a:pt x="307" y="0"/>
                  <a:pt x="1" y="879"/>
                  <a:pt x="211" y="1804"/>
                </a:cubicBezTo>
                <a:cubicBezTo>
                  <a:pt x="474" y="3002"/>
                  <a:pt x="1085" y="4104"/>
                  <a:pt x="1959" y="4978"/>
                </a:cubicBezTo>
                <a:cubicBezTo>
                  <a:pt x="2019" y="5055"/>
                  <a:pt x="2102" y="5095"/>
                  <a:pt x="2193" y="5095"/>
                </a:cubicBezTo>
                <a:cubicBezTo>
                  <a:pt x="2230" y="5095"/>
                  <a:pt x="2268" y="5088"/>
                  <a:pt x="2307" y="5074"/>
                </a:cubicBezTo>
                <a:cubicBezTo>
                  <a:pt x="3924" y="4691"/>
                  <a:pt x="5493" y="3601"/>
                  <a:pt x="5936" y="1996"/>
                </a:cubicBezTo>
                <a:cubicBezTo>
                  <a:pt x="6032" y="1637"/>
                  <a:pt x="6032" y="1253"/>
                  <a:pt x="5936" y="882"/>
                </a:cubicBezTo>
                <a:cubicBezTo>
                  <a:pt x="5888" y="678"/>
                  <a:pt x="5756" y="499"/>
                  <a:pt x="5600" y="355"/>
                </a:cubicBezTo>
                <a:cubicBezTo>
                  <a:pt x="5435" y="229"/>
                  <a:pt x="5227" y="181"/>
                  <a:pt x="5009" y="181"/>
                </a:cubicBezTo>
                <a:cubicBezTo>
                  <a:pt x="4687" y="181"/>
                  <a:pt x="4343" y="284"/>
                  <a:pt x="4079" y="391"/>
                </a:cubicBezTo>
                <a:cubicBezTo>
                  <a:pt x="3600" y="559"/>
                  <a:pt x="3205" y="906"/>
                  <a:pt x="2977" y="1361"/>
                </a:cubicBezTo>
                <a:cubicBezTo>
                  <a:pt x="2702" y="870"/>
                  <a:pt x="2331" y="427"/>
                  <a:pt x="1828" y="187"/>
                </a:cubicBezTo>
                <a:cubicBezTo>
                  <a:pt x="1556" y="58"/>
                  <a:pt x="1318" y="0"/>
                  <a:pt x="1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1"/>
          <p:cNvSpPr/>
          <p:nvPr/>
        </p:nvSpPr>
        <p:spPr>
          <a:xfrm>
            <a:off x="2287323" y="1022036"/>
            <a:ext cx="369113" cy="330053"/>
          </a:xfrm>
          <a:custGeom>
            <a:avLst/>
            <a:gdLst/>
            <a:ahLst/>
            <a:cxnLst/>
            <a:rect l="l" t="t" r="r" b="b"/>
            <a:pathLst>
              <a:path w="6889" h="6160" extrusionOk="0">
                <a:moveTo>
                  <a:pt x="5533" y="1"/>
                </a:moveTo>
                <a:cubicBezTo>
                  <a:pt x="5126" y="1"/>
                  <a:pt x="4679" y="199"/>
                  <a:pt x="4313" y="518"/>
                </a:cubicBezTo>
                <a:cubicBezTo>
                  <a:pt x="3858" y="913"/>
                  <a:pt x="3559" y="1464"/>
                  <a:pt x="3295" y="2015"/>
                </a:cubicBezTo>
                <a:cubicBezTo>
                  <a:pt x="2936" y="1656"/>
                  <a:pt x="2529" y="1356"/>
                  <a:pt x="2098" y="1117"/>
                </a:cubicBezTo>
                <a:cubicBezTo>
                  <a:pt x="1766" y="953"/>
                  <a:pt x="1478" y="881"/>
                  <a:pt x="1236" y="881"/>
                </a:cubicBezTo>
                <a:cubicBezTo>
                  <a:pt x="219" y="881"/>
                  <a:pt x="0" y="2144"/>
                  <a:pt x="648" y="3189"/>
                </a:cubicBezTo>
                <a:cubicBezTo>
                  <a:pt x="1355" y="4315"/>
                  <a:pt x="2313" y="5273"/>
                  <a:pt x="3439" y="5992"/>
                </a:cubicBezTo>
                <a:cubicBezTo>
                  <a:pt x="3571" y="6087"/>
                  <a:pt x="3727" y="6147"/>
                  <a:pt x="3894" y="6159"/>
                </a:cubicBezTo>
                <a:cubicBezTo>
                  <a:pt x="4062" y="6135"/>
                  <a:pt x="4206" y="6063"/>
                  <a:pt x="4337" y="5956"/>
                </a:cubicBezTo>
                <a:cubicBezTo>
                  <a:pt x="5152" y="5357"/>
                  <a:pt x="5942" y="4650"/>
                  <a:pt x="6385" y="3740"/>
                </a:cubicBezTo>
                <a:cubicBezTo>
                  <a:pt x="6829" y="2806"/>
                  <a:pt x="6889" y="1740"/>
                  <a:pt x="6553" y="770"/>
                </a:cubicBezTo>
                <a:cubicBezTo>
                  <a:pt x="6355" y="226"/>
                  <a:pt x="5967" y="1"/>
                  <a:pt x="5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41"/>
          <p:cNvSpPr/>
          <p:nvPr/>
        </p:nvSpPr>
        <p:spPr>
          <a:xfrm>
            <a:off x="1311315" y="1118694"/>
            <a:ext cx="361344" cy="352985"/>
          </a:xfrm>
          <a:custGeom>
            <a:avLst/>
            <a:gdLst/>
            <a:ahLst/>
            <a:cxnLst/>
            <a:rect l="l" t="t" r="r" b="b"/>
            <a:pathLst>
              <a:path w="6744" h="6588" extrusionOk="0">
                <a:moveTo>
                  <a:pt x="5415" y="0"/>
                </a:moveTo>
                <a:cubicBezTo>
                  <a:pt x="4852" y="0"/>
                  <a:pt x="4295" y="543"/>
                  <a:pt x="3989" y="966"/>
                </a:cubicBezTo>
                <a:cubicBezTo>
                  <a:pt x="3809" y="1229"/>
                  <a:pt x="3186" y="2403"/>
                  <a:pt x="3498" y="2714"/>
                </a:cubicBezTo>
                <a:cubicBezTo>
                  <a:pt x="3107" y="2330"/>
                  <a:pt x="2410" y="2058"/>
                  <a:pt x="1758" y="2058"/>
                </a:cubicBezTo>
                <a:cubicBezTo>
                  <a:pt x="1193" y="2058"/>
                  <a:pt x="663" y="2262"/>
                  <a:pt x="396" y="2774"/>
                </a:cubicBezTo>
                <a:cubicBezTo>
                  <a:pt x="0" y="3541"/>
                  <a:pt x="575" y="4463"/>
                  <a:pt x="1186" y="4906"/>
                </a:cubicBezTo>
                <a:cubicBezTo>
                  <a:pt x="2276" y="5709"/>
                  <a:pt x="3522" y="6272"/>
                  <a:pt x="4851" y="6559"/>
                </a:cubicBezTo>
                <a:cubicBezTo>
                  <a:pt x="4900" y="6578"/>
                  <a:pt x="4952" y="6587"/>
                  <a:pt x="5004" y="6587"/>
                </a:cubicBezTo>
                <a:cubicBezTo>
                  <a:pt x="5177" y="6587"/>
                  <a:pt x="5347" y="6483"/>
                  <a:pt x="5402" y="6307"/>
                </a:cubicBezTo>
                <a:cubicBezTo>
                  <a:pt x="6013" y="5242"/>
                  <a:pt x="6420" y="4080"/>
                  <a:pt x="6612" y="2870"/>
                </a:cubicBezTo>
                <a:cubicBezTo>
                  <a:pt x="6744" y="2008"/>
                  <a:pt x="6732" y="343"/>
                  <a:pt x="5642" y="31"/>
                </a:cubicBezTo>
                <a:cubicBezTo>
                  <a:pt x="5566" y="10"/>
                  <a:pt x="5491" y="0"/>
                  <a:pt x="5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Title 1"/>
          <p:cNvSpPr txBox="1"/>
          <p:nvPr/>
        </p:nvSpPr>
        <p:spPr>
          <a:xfrm>
            <a:off x="4251579" y="2281295"/>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5400" b="1" i="1" dirty="0">
                <a:solidFill>
                  <a:srgbClr val="FF0000"/>
                </a:solidFill>
                <a:latin typeface="Times New Roman" panose="02020603050405020304" pitchFamily="18" charset="0"/>
                <a:cs typeface="Times New Roman" panose="02020603050405020304" pitchFamily="18" charset="0"/>
              </a:rPr>
              <a:t>VẬN DỤNG</a:t>
            </a:r>
            <a:endParaRPr lang="en-US" sz="5400" b="1" i="1" dirty="0">
              <a:solidFill>
                <a:srgbClr val="FF0000"/>
              </a:solidFill>
              <a:latin typeface="Times New Roman" panose="02020603050405020304" pitchFamily="18" charset="0"/>
              <a:cs typeface="Times New Roman" panose="02020603050405020304" pitchFamily="18" charset="0"/>
            </a:endParaRPr>
          </a:p>
        </p:txBody>
      </p:sp>
      <p:pic>
        <p:nvPicPr>
          <p:cNvPr id="130" name="Picture 129"/>
          <p:cNvPicPr>
            <a:picLocks noChangeAspect="1"/>
          </p:cNvPicPr>
          <p:nvPr/>
        </p:nvPicPr>
        <p:blipFill>
          <a:blip r:embed="rId1"/>
          <a:stretch>
            <a:fillRect/>
          </a:stretch>
        </p:blipFill>
        <p:spPr>
          <a:xfrm>
            <a:off x="6207927" y="648432"/>
            <a:ext cx="747207" cy="7472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theme/theme1.xml><?xml version="1.0" encoding="utf-8"?>
<a:theme xmlns:a="http://schemas.openxmlformats.org/drawingml/2006/main" name="Friendship Love Doodles by Slidesgo">
  <a:themeElements>
    <a:clrScheme name="Simple Light">
      <a:dk1>
        <a:srgbClr val="1A4E6E"/>
      </a:dk1>
      <a:lt1>
        <a:srgbClr val="FFF9E7"/>
      </a:lt1>
      <a:dk2>
        <a:srgbClr val="1A4E6E"/>
      </a:dk2>
      <a:lt2>
        <a:srgbClr val="00DFD1"/>
      </a:lt2>
      <a:accent1>
        <a:srgbClr val="FF913F"/>
      </a:accent1>
      <a:accent2>
        <a:srgbClr val="FFC900"/>
      </a:accent2>
      <a:accent3>
        <a:srgbClr val="FF0F62"/>
      </a:accent3>
      <a:accent4>
        <a:srgbClr val="FFC4C7"/>
      </a:accent4>
      <a:accent5>
        <a:srgbClr val="FFFFFF"/>
      </a:accent5>
      <a:accent6>
        <a:srgbClr val="FFC4C7"/>
      </a:accent6>
      <a:hlink>
        <a:srgbClr val="1A4E6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3340</Words>
  <Application>WPS Presentation</Application>
  <PresentationFormat>On-screen Show (16:9)</PresentationFormat>
  <Paragraphs>69</Paragraphs>
  <Slides>11</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11</vt:i4>
      </vt:variant>
    </vt:vector>
  </HeadingPairs>
  <TitlesOfParts>
    <vt:vector size="31" baseType="lpstr">
      <vt:lpstr>Arial</vt:lpstr>
      <vt:lpstr>SimSun</vt:lpstr>
      <vt:lpstr>Wingdings</vt:lpstr>
      <vt:lpstr>Arial</vt:lpstr>
      <vt:lpstr>Ribeye</vt:lpstr>
      <vt:lpstr>Raleway</vt:lpstr>
      <vt:lpstr>Montserrat Light</vt:lpstr>
      <vt:lpstr>Raleway Light</vt:lpstr>
      <vt:lpstr>Times New Roman</vt:lpstr>
      <vt:lpstr>inpin heiti</vt:lpstr>
      <vt:lpstr>幼圆</vt:lpstr>
      <vt:lpstr>SVN-Dessert Menu Script</vt:lpstr>
      <vt:lpstr>SVN-Cookies</vt:lpstr>
      <vt:lpstr>Segoe Print</vt:lpstr>
      <vt:lpstr>Erica One</vt:lpstr>
      <vt:lpstr>Microsoft YaHei</vt:lpstr>
      <vt:lpstr>Arial Unicode MS</vt:lpstr>
      <vt:lpstr>Wingdings</vt:lpstr>
      <vt:lpstr>ＭＳ 明朝</vt:lpstr>
      <vt:lpstr>Friendship Love Doodles by Slidesgo</vt:lpstr>
      <vt:lpstr>PowerPoint 演示文稿</vt:lpstr>
      <vt:lpstr>PHÒNG, CHỐNG  BẠO LỰC HỌC ĐƯỜNG (TIẾT 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Friendship Love Doodles</dc:title>
  <dc:creator>ACER</dc:creator>
  <cp:lastModifiedBy>LAPTOP ASUS</cp:lastModifiedBy>
  <cp:revision>20</cp:revision>
  <dcterms:created xsi:type="dcterms:W3CDTF">2022-09-02T15:34:00Z</dcterms:created>
  <dcterms:modified xsi:type="dcterms:W3CDTF">2022-09-05T17:46:14Z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